
<file path=[Content_Types].xml><?xml version="1.0" encoding="utf-8"?>
<Types xmlns="http://schemas.openxmlformats.org/package/2006/content-types"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94.xml" ContentType="application/vnd.openxmlformats-officedocument.presentationml.slide+xml"/>
  <Override PartName="/ppt/slides/slide142.xml" ContentType="application/vnd.openxmlformats-officedocument.presentationml.slide+xml"/>
  <Override PartName="/ppt/slides/slide229.xml" ContentType="application/vnd.openxmlformats-officedocument.presentationml.slide+xml"/>
  <Override PartName="/ppt/slides/slide36.xml" ContentType="application/vnd.openxmlformats-officedocument.presentationml.slide+xml"/>
  <Override PartName="/ppt/slides/slide83.xml" ContentType="application/vnd.openxmlformats-officedocument.presentationml.slide+xml"/>
  <Override PartName="/ppt/slides/slide120.xml" ContentType="application/vnd.openxmlformats-officedocument.presentationml.slide+xml"/>
  <Override PartName="/ppt/slides/slide131.xml" ContentType="application/vnd.openxmlformats-officedocument.presentationml.slide+xml"/>
  <Override PartName="/ppt/slides/slide218.xml" ContentType="application/vnd.openxmlformats-officedocument.presentationml.slide+xml"/>
  <Override PartName="/ppt/slides/slide25.xml" ContentType="application/vnd.openxmlformats-officedocument.presentationml.slide+xml"/>
  <Override PartName="/ppt/slides/slide72.xml" ContentType="application/vnd.openxmlformats-officedocument.presentationml.slide+xml"/>
  <Override PartName="/ppt/slides/slide207.xml" ContentType="application/vnd.openxmlformats-officedocument.presentationml.slide+xml"/>
  <Override PartName="/ppt/slides/slide254.xml" ContentType="application/vnd.openxmlformats-officedocument.presentationml.slid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slides/slide232.xml" ContentType="application/vnd.openxmlformats-officedocument.presentationml.slide+xml"/>
  <Override PartName="/ppt/slides/slide243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69.xml" ContentType="application/vnd.openxmlformats-officedocument.presentationml.slide+xml"/>
  <Override PartName="/ppt/slides/slide221.xml" ContentType="application/vnd.openxmlformats-officedocument.presentationml.slide+xml"/>
  <Override PartName="/ppt/tableStyles.xml" ContentType="application/vnd.openxmlformats-officedocument.presentationml.tableStyles+xml"/>
  <Override PartName="/ppt/slides/slide147.xml" ContentType="application/vnd.openxmlformats-officedocument.presentationml.slide+xml"/>
  <Override PartName="/ppt/slides/slide158.xml" ContentType="application/vnd.openxmlformats-officedocument.presentationml.slide+xml"/>
  <Override PartName="/ppt/slides/slide194.xml" ContentType="application/vnd.openxmlformats-officedocument.presentationml.slide+xml"/>
  <Override PartName="/ppt/slides/slide210.xml" ContentType="application/vnd.openxmlformats-officedocument.presentationml.slide+xml"/>
  <Override PartName="/ppt/slides/slide99.xml" ContentType="application/vnd.openxmlformats-officedocument.presentationml.slide+xml"/>
  <Override PartName="/ppt/slides/slide136.xml" ContentType="application/vnd.openxmlformats-officedocument.presentationml.slide+xml"/>
  <Override PartName="/ppt/slides/slide183.xml" ContentType="application/vnd.openxmlformats-officedocument.presentationml.slide+xml"/>
  <Override PartName="/ppt/slides/slide77.xml" ContentType="application/vnd.openxmlformats-officedocument.presentationml.slide+xml"/>
  <Override PartName="/ppt/slides/slide88.xml" ContentType="application/vnd.openxmlformats-officedocument.presentationml.slide+xml"/>
  <Override PartName="/ppt/slides/slide125.xml" ContentType="application/vnd.openxmlformats-officedocument.presentationml.slide+xml"/>
  <Override PartName="/ppt/slides/slide172.xml" ContentType="application/vnd.openxmlformats-officedocument.presentationml.slide+xml"/>
  <Override PartName="/ppt/slides/slide259.xml" ContentType="application/vnd.openxmlformats-officedocument.presentationml.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66.xml" ContentType="application/vnd.openxmlformats-officedocument.presentationml.slide+xml"/>
  <Override PartName="/ppt/slides/slide103.xml" ContentType="application/vnd.openxmlformats-officedocument.presentationml.slide+xml"/>
  <Override PartName="/ppt/slides/slide114.xml" ContentType="application/vnd.openxmlformats-officedocument.presentationml.slide+xml"/>
  <Override PartName="/ppt/slides/slide150.xml" ContentType="application/vnd.openxmlformats-officedocument.presentationml.slide+xml"/>
  <Override PartName="/ppt/slides/slide161.xml" ContentType="application/vnd.openxmlformats-officedocument.presentationml.slide+xml"/>
  <Override PartName="/ppt/slides/slide24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55.xml" ContentType="application/vnd.openxmlformats-officedocument.presentationml.slide+xml"/>
  <Override PartName="/ppt/slides/slide237.xml" ContentType="application/vnd.openxmlformats-officedocument.presentationml.slide+xml"/>
  <Override PartName="/ppt/theme/theme2.xml" ContentType="application/vnd.openxmlformats-officedocument.theme+xml"/>
  <Override PartName="/ppt/slides/slide33.xml" ContentType="application/vnd.openxmlformats-officedocument.presentationml.slide+xml"/>
  <Override PartName="/ppt/slides/slide44.xml" ContentType="application/vnd.openxmlformats-officedocument.presentationml.slide+xml"/>
  <Override PartName="/ppt/slides/slide80.xml" ContentType="application/vnd.openxmlformats-officedocument.presentationml.slide+xml"/>
  <Override PartName="/ppt/slides/slide91.xml" ContentType="application/vnd.openxmlformats-officedocument.presentationml.slide+xml"/>
  <Override PartName="/ppt/slides/slide215.xml" ContentType="application/vnd.openxmlformats-officedocument.presentationml.slide+xml"/>
  <Override PartName="/ppt/slides/slide226.xml" ContentType="application/vnd.openxmlformats-officedocument.presentationml.slide+xml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slides/slide199.xml" ContentType="application/vnd.openxmlformats-officedocument.presentationml.slide+xml"/>
  <Override PartName="/ppt/slides/slide204.xml" ContentType="application/vnd.openxmlformats-officedocument.presentationml.slide+xml"/>
  <Override PartName="/ppt/slides/slide251.xml" ContentType="application/vnd.openxmlformats-officedocument.presentationml.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188.xml" ContentType="application/vnd.openxmlformats-officedocument.presentationml.slide+xml"/>
  <Override PartName="/ppt/slides/slide240.xml" ContentType="application/vnd.openxmlformats-officedocument.presentationml.slide+xml"/>
  <Override PartName="/ppt/slides/slide119.xml" ContentType="application/vnd.openxmlformats-officedocument.presentationml.slide+xml"/>
  <Override PartName="/ppt/slides/slide166.xml" ContentType="application/vnd.openxmlformats-officedocument.presentationml.slide+xml"/>
  <Override PartName="/ppt/slides/slide177.xml" ContentType="application/vnd.openxmlformats-officedocument.presentationml.slide+xml"/>
  <Override PartName="/ppt/slideLayouts/slideLayout10.xml" ContentType="application/vnd.openxmlformats-officedocument.presentationml.slideLayout+xml"/>
  <Override PartName="/ppt/slides/slide108.xml" ContentType="application/vnd.openxmlformats-officedocument.presentationml.slide+xml"/>
  <Override PartName="/ppt/slides/slide155.xml" ContentType="application/vnd.openxmlformats-officedocument.presentationml.slide+xml"/>
  <Override PartName="/ppt/slides/slide49.xml" ContentType="application/vnd.openxmlformats-officedocument.presentationml.slide+xml"/>
  <Override PartName="/ppt/slides/slide96.xml" ContentType="application/vnd.openxmlformats-officedocument.presentationml.slide+xml"/>
  <Override PartName="/ppt/slides/slide144.xml" ContentType="application/vnd.openxmlformats-officedocument.presentationml.slide+xml"/>
  <Override PartName="/ppt/slides/slide191.xml" ContentType="application/vnd.openxmlformats-officedocument.presentationml.slide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s/slide85.xml" ContentType="application/vnd.openxmlformats-officedocument.presentationml.slide+xml"/>
  <Override PartName="/ppt/slides/slide104.xml" ContentType="application/vnd.openxmlformats-officedocument.presentationml.slide+xml"/>
  <Override PartName="/ppt/slides/slide122.xml" ContentType="application/vnd.openxmlformats-officedocument.presentationml.slide+xml"/>
  <Override PartName="/ppt/slides/slide133.xml" ContentType="application/vnd.openxmlformats-officedocument.presentationml.slide+xml"/>
  <Override PartName="/ppt/slides/slide151.xml" ContentType="application/vnd.openxmlformats-officedocument.presentationml.slide+xml"/>
  <Override PartName="/ppt/slides/slide180.xml" ContentType="application/vnd.openxmlformats-officedocument.presentationml.slide+xml"/>
  <Override PartName="/ppt/slides/slide238.xml" ContentType="application/vnd.openxmlformats-officedocument.presentationml.slide+xml"/>
  <Override PartName="/ppt/slides/slide24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s/slide92.xml" ContentType="application/vnd.openxmlformats-officedocument.presentationml.slide+xml"/>
  <Override PartName="/ppt/slides/slide111.xml" ContentType="application/vnd.openxmlformats-officedocument.presentationml.slide+xml"/>
  <Override PartName="/ppt/slides/slide140.xml" ContentType="application/vnd.openxmlformats-officedocument.presentationml.slide+xml"/>
  <Override PartName="/ppt/slides/slide209.xml" ContentType="application/vnd.openxmlformats-officedocument.presentationml.slide+xml"/>
  <Override PartName="/ppt/slides/slide227.xml" ContentType="application/vnd.openxmlformats-officedocument.presentationml.slide+xml"/>
  <Override PartName="/ppt/slides/slide256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81.xml" ContentType="application/vnd.openxmlformats-officedocument.presentationml.slide+xml"/>
  <Override PartName="/ppt/slides/slide100.xml" ContentType="application/vnd.openxmlformats-officedocument.presentationml.slide+xml"/>
  <Override PartName="/ppt/slides/slide216.xml" ContentType="application/vnd.openxmlformats-officedocument.presentationml.slide+xml"/>
  <Override PartName="/ppt/slides/slide234.xml" ContentType="application/vnd.openxmlformats-officedocument.presentationml.slide+xml"/>
  <Override PartName="/ppt/slides/slide245.xml" ContentType="application/vnd.openxmlformats-officedocument.presentationml.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s/slide70.xml" ContentType="application/vnd.openxmlformats-officedocument.presentationml.slide+xml"/>
  <Override PartName="/ppt/slides/slide189.xml" ContentType="application/vnd.openxmlformats-officedocument.presentationml.slide+xml"/>
  <Override PartName="/ppt/slides/slide205.xml" ContentType="application/vnd.openxmlformats-officedocument.presentationml.slide+xml"/>
  <Override PartName="/ppt/slides/slide223.xml" ContentType="application/vnd.openxmlformats-officedocument.presentationml.slide+xml"/>
  <Override PartName="/ppt/slides/slide241.xml" ContentType="application/vnd.openxmlformats-officedocument.presentationml.slide+xml"/>
  <Override PartName="/ppt/slides/slide252.xml" ContentType="application/vnd.openxmlformats-officedocument.presentationml.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s/slide149.xml" ContentType="application/vnd.openxmlformats-officedocument.presentationml.slide+xml"/>
  <Override PartName="/ppt/slides/slide178.xml" ContentType="application/vnd.openxmlformats-officedocument.presentationml.slide+xml"/>
  <Override PartName="/ppt/slides/slide196.xml" ContentType="application/vnd.openxmlformats-officedocument.presentationml.slide+xml"/>
  <Override PartName="/ppt/slides/slide212.xml" ContentType="application/vnd.openxmlformats-officedocument.presentationml.slide+xml"/>
  <Override PartName="/ppt/slides/slide230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38.xml" ContentType="application/vnd.openxmlformats-officedocument.presentationml.slide+xml"/>
  <Override PartName="/ppt/slides/slide167.xml" ContentType="application/vnd.openxmlformats-officedocument.presentationml.slide+xml"/>
  <Override PartName="/ppt/slides/slide185.xml" ContentType="application/vnd.openxmlformats-officedocument.presentationml.slide+xml"/>
  <Override PartName="/ppt/slides/slide201.xml" ContentType="application/vnd.openxmlformats-officedocument.presentationml.slide+xml"/>
  <Override PartName="/ppt/slides/slide79.xml" ContentType="application/vnd.openxmlformats-officedocument.presentationml.slide+xml"/>
  <Override PartName="/ppt/slides/slide109.xml" ContentType="application/vnd.openxmlformats-officedocument.presentationml.slide+xml"/>
  <Override PartName="/ppt/slides/slide127.xml" ContentType="application/vnd.openxmlformats-officedocument.presentationml.slide+xml"/>
  <Override PartName="/ppt/slides/slide145.xml" ContentType="application/vnd.openxmlformats-officedocument.presentationml.slide+xml"/>
  <Override PartName="/ppt/slides/slide156.xml" ContentType="application/vnd.openxmlformats-officedocument.presentationml.slide+xml"/>
  <Override PartName="/ppt/slides/slide174.xml" ContentType="application/vnd.openxmlformats-officedocument.presentationml.slide+xml"/>
  <Override PartName="/ppt/slides/slide192.xml" ContentType="application/vnd.openxmlformats-officedocument.presentationml.slide+xml"/>
  <Override PartName="/ppt/slides/slide7.xml" ContentType="application/vnd.openxmlformats-officedocument.presentationml.slide+xml"/>
  <Override PartName="/ppt/slides/slide68.xml" ContentType="application/vnd.openxmlformats-officedocument.presentationml.slide+xml"/>
  <Override PartName="/ppt/slides/slide97.xml" ContentType="application/vnd.openxmlformats-officedocument.presentationml.slide+xml"/>
  <Override PartName="/ppt/slides/slide116.xml" ContentType="application/vnd.openxmlformats-officedocument.presentationml.slide+xml"/>
  <Override PartName="/ppt/slides/slide134.xml" ContentType="application/vnd.openxmlformats-officedocument.presentationml.slide+xml"/>
  <Override PartName="/ppt/slides/slide163.xml" ContentType="application/vnd.openxmlformats-officedocument.presentationml.slide+xml"/>
  <Override PartName="/ppt/slides/slide181.xml" ContentType="application/vnd.openxmlformats-officedocument.presentationml.slide+xml"/>
  <Override PartName="/ppt/slideLayouts/slideLayout9.xml" ContentType="application/vnd.openxmlformats-officedocument.presentationml.slideLayout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57.xml" ContentType="application/vnd.openxmlformats-officedocument.presentationml.slide+xml"/>
  <Override PartName="/ppt/slides/slide75.xml" ContentType="application/vnd.openxmlformats-officedocument.presentationml.slide+xml"/>
  <Override PartName="/ppt/slides/slide86.xml" ContentType="application/vnd.openxmlformats-officedocument.presentationml.slide+xml"/>
  <Override PartName="/ppt/slides/slide105.xml" ContentType="application/vnd.openxmlformats-officedocument.presentationml.slide+xml"/>
  <Override PartName="/ppt/slides/slide123.xml" ContentType="application/vnd.openxmlformats-officedocument.presentationml.slide+xml"/>
  <Override PartName="/ppt/slides/slide141.xml" ContentType="application/vnd.openxmlformats-officedocument.presentationml.slide+xml"/>
  <Override PartName="/ppt/slides/slide152.xml" ContentType="application/vnd.openxmlformats-officedocument.presentationml.slide+xml"/>
  <Override PartName="/ppt/slides/slide170.xml" ContentType="application/vnd.openxmlformats-officedocument.presentationml.slide+xml"/>
  <Override PartName="/ppt/slides/slide239.xml" ContentType="application/vnd.openxmlformats-officedocument.presentationml.slide+xml"/>
  <Override PartName="/ppt/slides/slide257.xml" ContentType="application/vnd.openxmlformats-officedocument.presentationml.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46.xml" ContentType="application/vnd.openxmlformats-officedocument.presentationml.slide+xml"/>
  <Override PartName="/ppt/slides/slide64.xml" ContentType="application/vnd.openxmlformats-officedocument.presentationml.slide+xml"/>
  <Override PartName="/ppt/slides/slide93.xml" ContentType="application/vnd.openxmlformats-officedocument.presentationml.slide+xml"/>
  <Override PartName="/ppt/slides/slide101.xml" ContentType="application/vnd.openxmlformats-officedocument.presentationml.slide+xml"/>
  <Override PartName="/ppt/slides/slide112.xml" ContentType="application/vnd.openxmlformats-officedocument.presentationml.slide+xml"/>
  <Override PartName="/ppt/slides/slide130.xml" ContentType="application/vnd.openxmlformats-officedocument.presentationml.slide+xml"/>
  <Override PartName="/ppt/slides/slide217.xml" ContentType="application/vnd.openxmlformats-officedocument.presentationml.slide+xml"/>
  <Override PartName="/ppt/slides/slide228.xml" ContentType="application/vnd.openxmlformats-officedocument.presentationml.slide+xml"/>
  <Override PartName="/ppt/slides/slide246.xml" ContentType="application/vnd.openxmlformats-officedocument.presentationml.slide+xml"/>
  <Override PartName="/ppt/slideLayouts/slideLayout5.xml" ContentType="application/vnd.openxmlformats-officedocument.presentationml.slideLayout+xml"/>
  <Override PartName="/ppt/slides/slide24.xml" ContentType="application/vnd.openxmlformats-officedocument.presentationml.slide+xml"/>
  <Override PartName="/ppt/slides/slide35.xml" ContentType="application/vnd.openxmlformats-officedocument.presentationml.slide+xml"/>
  <Override PartName="/ppt/slides/slide53.xml" ContentType="application/vnd.openxmlformats-officedocument.presentationml.slide+xml"/>
  <Override PartName="/ppt/slides/slide71.xml" ContentType="application/vnd.openxmlformats-officedocument.presentationml.slide+xml"/>
  <Override PartName="/ppt/slides/slide82.xml" ContentType="application/vnd.openxmlformats-officedocument.presentationml.slide+xml"/>
  <Override PartName="/ppt/slides/slide206.xml" ContentType="application/vnd.openxmlformats-officedocument.presentationml.slide+xml"/>
  <Override PartName="/ppt/slides/slide235.xml" ContentType="application/vnd.openxmlformats-officedocument.presentationml.slide+xml"/>
  <Override PartName="/ppt/slides/slide253.xml" ContentType="application/vnd.openxmlformats-officedocument.presentationml.slide+xml"/>
  <Default Extension="jpeg" ContentType="image/jpeg"/>
  <Override PartName="/ppt/slides/slide13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60.xml" ContentType="application/vnd.openxmlformats-officedocument.presentationml.slide+xml"/>
  <Override PartName="/ppt/slides/slide213.xml" ContentType="application/vnd.openxmlformats-officedocument.presentationml.slide+xml"/>
  <Override PartName="/ppt/slides/slide224.xml" ContentType="application/vnd.openxmlformats-officedocument.presentationml.slide+xml"/>
  <Override PartName="/ppt/slides/slide242.xml" ContentType="application/vnd.openxmlformats-officedocument.presentationml.slide+xml"/>
  <Override PartName="/ppt/slides/slide260.xml" ContentType="application/vnd.openxmlformats-officedocument.presentationml.slide+xml"/>
  <Override PartName="/ppt/slideLayouts/slideLayout1.xml" ContentType="application/vnd.openxmlformats-officedocument.presentationml.slideLayout+xml"/>
  <Default Extension="wav" ContentType="audio/wav"/>
  <Override PartName="/ppt/slides/slide20.xml" ContentType="application/vnd.openxmlformats-officedocument.presentationml.slide+xml"/>
  <Override PartName="/ppt/slides/slide168.xml" ContentType="application/vnd.openxmlformats-officedocument.presentationml.slide+xml"/>
  <Override PartName="/ppt/slides/slide179.xml" ContentType="application/vnd.openxmlformats-officedocument.presentationml.slide+xml"/>
  <Override PartName="/ppt/slides/slide197.xml" ContentType="application/vnd.openxmlformats-officedocument.presentationml.slide+xml"/>
  <Override PartName="/ppt/slides/slide202.xml" ContentType="application/vnd.openxmlformats-officedocument.presentationml.slide+xml"/>
  <Override PartName="/ppt/slides/slide231.xml" ContentType="application/vnd.openxmlformats-officedocument.presentationml.slide+xml"/>
  <Override PartName="/ppt/slides/slide139.xml" ContentType="application/vnd.openxmlformats-officedocument.presentationml.slide+xml"/>
  <Override PartName="/ppt/slides/slide157.xml" ContentType="application/vnd.openxmlformats-officedocument.presentationml.slide+xml"/>
  <Override PartName="/ppt/slides/slide186.xml" ContentType="application/vnd.openxmlformats-officedocument.presentationml.slide+xml"/>
  <Override PartName="/ppt/slides/slide220.xml" ContentType="application/vnd.openxmlformats-officedocument.presentationml.slide+xml"/>
  <Override PartName="/ppt/slides/slide98.xml" ContentType="application/vnd.openxmlformats-officedocument.presentationml.slide+xml"/>
  <Override PartName="/ppt/slides/slide117.xml" ContentType="application/vnd.openxmlformats-officedocument.presentationml.slide+xml"/>
  <Override PartName="/ppt/slides/slide128.xml" ContentType="application/vnd.openxmlformats-officedocument.presentationml.slide+xml"/>
  <Override PartName="/ppt/slides/slide146.xml" ContentType="application/vnd.openxmlformats-officedocument.presentationml.slide+xml"/>
  <Override PartName="/ppt/slides/slide164.xml" ContentType="application/vnd.openxmlformats-officedocument.presentationml.slide+xml"/>
  <Override PartName="/ppt/slides/slide175.xml" ContentType="application/vnd.openxmlformats-officedocument.presentationml.slide+xml"/>
  <Override PartName="/ppt/slides/slide193.xml" ContentType="application/vnd.openxmlformats-officedocument.presentationml.slide+xml"/>
  <Override PartName="/ppt/slides/slide8.xml" ContentType="application/vnd.openxmlformats-officedocument.presentationml.slide+xml"/>
  <Override PartName="/ppt/slides/slide69.xml" ContentType="application/vnd.openxmlformats-officedocument.presentationml.slide+xml"/>
  <Override PartName="/ppt/slides/slide87.xml" ContentType="application/vnd.openxmlformats-officedocument.presentationml.slide+xml"/>
  <Override PartName="/ppt/slides/slide106.xml" ContentType="application/vnd.openxmlformats-officedocument.presentationml.slide+xml"/>
  <Override PartName="/ppt/slides/slide124.xml" ContentType="application/vnd.openxmlformats-officedocument.presentationml.slide+xml"/>
  <Override PartName="/ppt/slides/slide135.xml" ContentType="application/vnd.openxmlformats-officedocument.presentationml.slide+xml"/>
  <Override PartName="/ppt/slides/slide153.xml" ContentType="application/vnd.openxmlformats-officedocument.presentationml.slide+xml"/>
  <Override PartName="/ppt/slides/slide171.xml" ContentType="application/vnd.openxmlformats-officedocument.presentationml.slide+xml"/>
  <Override PartName="/ppt/slides/slide182.xml" ContentType="application/vnd.openxmlformats-officedocument.presentationml.slide+xml"/>
  <Override PartName="/ppt/slides/slide29.xml" ContentType="application/vnd.openxmlformats-officedocument.presentationml.slide+xml"/>
  <Override PartName="/ppt/slides/slide76.xml" ContentType="application/vnd.openxmlformats-officedocument.presentationml.slide+xml"/>
  <Override PartName="/ppt/slides/slide113.xml" ContentType="application/vnd.openxmlformats-officedocument.presentationml.slide+xml"/>
  <Override PartName="/ppt/slides/slide160.xml" ContentType="application/vnd.openxmlformats-officedocument.presentationml.slide+xml"/>
  <Override PartName="/ppt/slides/slide258.xml" ContentType="application/vnd.openxmlformats-officedocument.presentationml.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s/slide102.xml" ContentType="application/vnd.openxmlformats-officedocument.presentationml.slide+xml"/>
  <Override PartName="/ppt/slides/slide236.xml" ContentType="application/vnd.openxmlformats-officedocument.presentationml.slide+xml"/>
  <Override PartName="/ppt/slides/slide247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43.xml" ContentType="application/vnd.openxmlformats-officedocument.presentationml.slide+xml"/>
  <Override PartName="/ppt/slides/slide90.xml" ContentType="application/vnd.openxmlformats-officedocument.presentationml.slide+xml"/>
  <Override PartName="/ppt/slides/slide225.xml" ContentType="application/vnd.openxmlformats-officedocument.presentationml.slide+xml"/>
  <Override PartName="/ppt/theme/theme1.xml" ContentType="application/vnd.openxmlformats-officedocument.theme+xml"/>
  <Override PartName="/ppt/slides/slide32.xml" ContentType="application/vnd.openxmlformats-officedocument.presentationml.slide+xml"/>
  <Override PartName="/ppt/slides/slide214.xml" ContentType="application/vnd.openxmlformats-officedocument.presentationml.slide+xml"/>
  <Override PartName="/ppt/slides/slide261.xml" ContentType="application/vnd.openxmlformats-officedocument.presentationml.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slides/slide187.xml" ContentType="application/vnd.openxmlformats-officedocument.presentationml.slide+xml"/>
  <Override PartName="/ppt/slides/slide198.xml" ContentType="application/vnd.openxmlformats-officedocument.presentationml.slide+xml"/>
  <Override PartName="/ppt/slides/slide203.xml" ContentType="application/vnd.openxmlformats-officedocument.presentationml.slide+xml"/>
  <Override PartName="/ppt/slides/slide250.xml" ContentType="application/vnd.openxmlformats-officedocument.presentationml.slide+xml"/>
  <Override PartName="/ppt/slides/slide129.xml" ContentType="application/vnd.openxmlformats-officedocument.presentationml.slide+xml"/>
  <Override PartName="/ppt/slides/slide176.xml" ContentType="application/vnd.openxmlformats-officedocument.presentationml.slide+xml"/>
  <Override PartName="/ppt/slides/slide118.xml" ContentType="application/vnd.openxmlformats-officedocument.presentationml.slide+xml"/>
  <Override PartName="/ppt/slides/slide165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107.xml" ContentType="application/vnd.openxmlformats-officedocument.presentationml.slide+xml"/>
  <Override PartName="/ppt/slides/slide143.xml" ContentType="application/vnd.openxmlformats-officedocument.presentationml.slide+xml"/>
  <Override PartName="/ppt/slides/slide154.xml" ContentType="application/vnd.openxmlformats-officedocument.presentationml.slide+xml"/>
  <Override PartName="/ppt/slides/slide190.xml" ContentType="application/vnd.openxmlformats-officedocument.presentationml.slide+xml"/>
  <Override PartName="/ppt/viewProps.xml" ContentType="application/vnd.openxmlformats-officedocument.presentationml.viewProps+xml"/>
  <Override PartName="/ppt/slides/slide48.xml" ContentType="application/vnd.openxmlformats-officedocument.presentationml.slide+xml"/>
  <Override PartName="/ppt/slides/slide95.xml" ContentType="application/vnd.openxmlformats-officedocument.presentationml.slide+xml"/>
  <Override PartName="/ppt/slides/slide132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73.xml" ContentType="application/vnd.openxmlformats-officedocument.presentationml.slide+xml"/>
  <Override PartName="/ppt/slides/slide84.xml" ContentType="application/vnd.openxmlformats-officedocument.presentationml.slide+xml"/>
  <Override PartName="/ppt/slides/slide121.xml" ContentType="application/vnd.openxmlformats-officedocument.presentationml.slide+xml"/>
  <Override PartName="/ppt/slides/slide208.xml" ContentType="application/vnd.openxmlformats-officedocument.presentationml.slide+xml"/>
  <Override PartName="/ppt/slides/slide219.xml" ContentType="application/vnd.openxmlformats-officedocument.presentationml.slide+xml"/>
  <Override PartName="/ppt/slides/slide255.xml" ContentType="application/vnd.openxmlformats-officedocument.presentationml.slide+xml"/>
  <Override PartName="/ppt/presProps.xml" ContentType="application/vnd.openxmlformats-officedocument.presentationml.presProps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62.xml" ContentType="application/vnd.openxmlformats-officedocument.presentationml.slide+xml"/>
  <Override PartName="/ppt/slides/slide110.xml" ContentType="application/vnd.openxmlformats-officedocument.presentationml.slide+xml"/>
  <Override PartName="/ppt/slides/slide244.xml" ContentType="application/vnd.openxmlformats-officedocument.presentationml.slide+xml"/>
  <Override PartName="/ppt/slideLayouts/slideLayout3.xml" ContentType="application/vnd.openxmlformats-officedocument.presentationml.slideLayout+xml"/>
  <Override PartName="/ppt/slides/slide51.xml" ContentType="application/vnd.openxmlformats-officedocument.presentationml.slide+xml"/>
  <Override PartName="/ppt/slides/slide233.xml" ContentType="application/vnd.openxmlformats-officedocument.presentationml.slide+xml"/>
  <Override PartName="/ppt/slides/slide40.xml" ContentType="application/vnd.openxmlformats-officedocument.presentationml.slide+xml"/>
  <Override PartName="/ppt/slides/slide159.xml" ContentType="application/vnd.openxmlformats-officedocument.presentationml.slide+xml"/>
  <Override PartName="/ppt/slides/slide211.xml" ContentType="application/vnd.openxmlformats-officedocument.presentationml.slide+xml"/>
  <Override PartName="/ppt/slides/slide222.xml" ContentType="application/vnd.openxmlformats-officedocument.presentationml.slide+xml"/>
  <Override PartName="/ppt/slides/slide148.xml" ContentType="application/vnd.openxmlformats-officedocument.presentationml.slide+xml"/>
  <Override PartName="/ppt/slides/slide195.xml" ContentType="application/vnd.openxmlformats-officedocument.presentationml.slide+xml"/>
  <Override PartName="/ppt/slides/slide200.xml" ContentType="application/vnd.openxmlformats-officedocument.presentationml.slide+xml"/>
  <Default Extension="gif" ContentType="image/gif"/>
  <Override PartName="/ppt/slides/slide89.xml" ContentType="application/vnd.openxmlformats-officedocument.presentationml.slide+xml"/>
  <Override PartName="/ppt/slides/slide126.xml" ContentType="application/vnd.openxmlformats-officedocument.presentationml.slide+xml"/>
  <Override PartName="/ppt/slides/slide137.xml" ContentType="application/vnd.openxmlformats-officedocument.presentationml.slide+xml"/>
  <Override PartName="/ppt/slides/slide173.xml" ContentType="application/vnd.openxmlformats-officedocument.presentationml.slide+xml"/>
  <Override PartName="/ppt/slides/slide184.xml" ContentType="application/vnd.openxmlformats-officedocument.presentationml.slide+xml"/>
  <Override PartName="/ppt/slides/slide78.xml" ContentType="application/vnd.openxmlformats-officedocument.presentationml.slide+xml"/>
  <Override PartName="/ppt/slides/slide115.xml" ContentType="application/vnd.openxmlformats-officedocument.presentationml.slide+xml"/>
  <Override PartName="/ppt/slides/slide162.xml" ContentType="application/vnd.openxmlformats-officedocument.presentationml.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3"/>
  </p:notesMasterIdLst>
  <p:sldIdLst>
    <p:sldId id="257" r:id="rId2"/>
    <p:sldId id="491" r:id="rId3"/>
    <p:sldId id="425" r:id="rId4"/>
    <p:sldId id="428" r:id="rId5"/>
    <p:sldId id="258" r:id="rId6"/>
    <p:sldId id="259" r:id="rId7"/>
    <p:sldId id="261" r:id="rId8"/>
    <p:sldId id="424" r:id="rId9"/>
    <p:sldId id="260" r:id="rId10"/>
    <p:sldId id="462" r:id="rId11"/>
    <p:sldId id="264" r:id="rId12"/>
    <p:sldId id="267" r:id="rId13"/>
    <p:sldId id="256" r:id="rId14"/>
    <p:sldId id="345" r:id="rId15"/>
    <p:sldId id="262" r:id="rId16"/>
    <p:sldId id="461" r:id="rId17"/>
    <p:sldId id="460" r:id="rId18"/>
    <p:sldId id="466" r:id="rId19"/>
    <p:sldId id="265" r:id="rId20"/>
    <p:sldId id="426" r:id="rId21"/>
    <p:sldId id="427" r:id="rId22"/>
    <p:sldId id="429" r:id="rId23"/>
    <p:sldId id="430" r:id="rId24"/>
    <p:sldId id="436" r:id="rId25"/>
    <p:sldId id="263" r:id="rId26"/>
    <p:sldId id="467" r:id="rId27"/>
    <p:sldId id="266" r:id="rId28"/>
    <p:sldId id="283" r:id="rId29"/>
    <p:sldId id="272" r:id="rId30"/>
    <p:sldId id="268" r:id="rId31"/>
    <p:sldId id="269" r:id="rId32"/>
    <p:sldId id="459" r:id="rId33"/>
    <p:sldId id="433" r:id="rId34"/>
    <p:sldId id="270" r:id="rId35"/>
    <p:sldId id="441" r:id="rId36"/>
    <p:sldId id="271" r:id="rId37"/>
    <p:sldId id="434" r:id="rId38"/>
    <p:sldId id="317" r:id="rId39"/>
    <p:sldId id="432" r:id="rId40"/>
    <p:sldId id="274" r:id="rId41"/>
    <p:sldId id="279" r:id="rId42"/>
    <p:sldId id="276" r:id="rId43"/>
    <p:sldId id="278" r:id="rId44"/>
    <p:sldId id="307" r:id="rId45"/>
    <p:sldId id="435" r:id="rId46"/>
    <p:sldId id="273" r:id="rId47"/>
    <p:sldId id="275" r:id="rId48"/>
    <p:sldId id="277" r:id="rId49"/>
    <p:sldId id="458" r:id="rId50"/>
    <p:sldId id="280" r:id="rId51"/>
    <p:sldId id="437" r:id="rId52"/>
    <p:sldId id="281" r:id="rId53"/>
    <p:sldId id="468" r:id="rId54"/>
    <p:sldId id="438" r:id="rId55"/>
    <p:sldId id="439" r:id="rId56"/>
    <p:sldId id="323" r:id="rId57"/>
    <p:sldId id="284" r:id="rId58"/>
    <p:sldId id="282" r:id="rId59"/>
    <p:sldId id="440" r:id="rId60"/>
    <p:sldId id="456" r:id="rId61"/>
    <p:sldId id="455" r:id="rId62"/>
    <p:sldId id="431" r:id="rId63"/>
    <p:sldId id="454" r:id="rId64"/>
    <p:sldId id="316" r:id="rId65"/>
    <p:sldId id="309" r:id="rId66"/>
    <p:sldId id="453" r:id="rId67"/>
    <p:sldId id="450" r:id="rId68"/>
    <p:sldId id="449" r:id="rId69"/>
    <p:sldId id="448" r:id="rId70"/>
    <p:sldId id="447" r:id="rId71"/>
    <p:sldId id="446" r:id="rId72"/>
    <p:sldId id="445" r:id="rId73"/>
    <p:sldId id="444" r:id="rId74"/>
    <p:sldId id="443" r:id="rId75"/>
    <p:sldId id="442" r:id="rId76"/>
    <p:sldId id="289" r:id="rId77"/>
    <p:sldId id="457" r:id="rId78"/>
    <p:sldId id="463" r:id="rId79"/>
    <p:sldId id="299" r:id="rId80"/>
    <p:sldId id="324" r:id="rId81"/>
    <p:sldId id="452" r:id="rId82"/>
    <p:sldId id="464" r:id="rId83"/>
    <p:sldId id="465" r:id="rId84"/>
    <p:sldId id="297" r:id="rId85"/>
    <p:sldId id="301" r:id="rId86"/>
    <p:sldId id="305" r:id="rId87"/>
    <p:sldId id="288" r:id="rId88"/>
    <p:sldId id="286" r:id="rId89"/>
    <p:sldId id="285" r:id="rId90"/>
    <p:sldId id="287" r:id="rId91"/>
    <p:sldId id="290" r:id="rId92"/>
    <p:sldId id="291" r:id="rId93"/>
    <p:sldId id="292" r:id="rId94"/>
    <p:sldId id="293" r:id="rId95"/>
    <p:sldId id="294" r:id="rId96"/>
    <p:sldId id="295" r:id="rId97"/>
    <p:sldId id="296" r:id="rId98"/>
    <p:sldId id="300" r:id="rId99"/>
    <p:sldId id="298" r:id="rId100"/>
    <p:sldId id="314" r:id="rId101"/>
    <p:sldId id="312" r:id="rId102"/>
    <p:sldId id="318" r:id="rId103"/>
    <p:sldId id="484" r:id="rId104"/>
    <p:sldId id="315" r:id="rId105"/>
    <p:sldId id="483" r:id="rId106"/>
    <p:sldId id="319" r:id="rId107"/>
    <p:sldId id="481" r:id="rId108"/>
    <p:sldId id="485" r:id="rId109"/>
    <p:sldId id="482" r:id="rId110"/>
    <p:sldId id="478" r:id="rId111"/>
    <p:sldId id="480" r:id="rId112"/>
    <p:sldId id="479" r:id="rId113"/>
    <p:sldId id="302" r:id="rId114"/>
    <p:sldId id="304" r:id="rId115"/>
    <p:sldId id="303" r:id="rId116"/>
    <p:sldId id="306" r:id="rId117"/>
    <p:sldId id="451" r:id="rId118"/>
    <p:sldId id="322" r:id="rId119"/>
    <p:sldId id="308" r:id="rId120"/>
    <p:sldId id="310" r:id="rId121"/>
    <p:sldId id="311" r:id="rId122"/>
    <p:sldId id="313" r:id="rId123"/>
    <p:sldId id="320" r:id="rId124"/>
    <p:sldId id="321" r:id="rId125"/>
    <p:sldId id="476" r:id="rId126"/>
    <p:sldId id="475" r:id="rId127"/>
    <p:sldId id="474" r:id="rId128"/>
    <p:sldId id="473" r:id="rId129"/>
    <p:sldId id="472" r:id="rId130"/>
    <p:sldId id="471" r:id="rId131"/>
    <p:sldId id="470" r:id="rId132"/>
    <p:sldId id="487" r:id="rId133"/>
    <p:sldId id="488" r:id="rId134"/>
    <p:sldId id="493" r:id="rId135"/>
    <p:sldId id="489" r:id="rId136"/>
    <p:sldId id="490" r:id="rId137"/>
    <p:sldId id="492" r:id="rId138"/>
    <p:sldId id="494" r:id="rId139"/>
    <p:sldId id="495" r:id="rId140"/>
    <p:sldId id="497" r:id="rId141"/>
    <p:sldId id="498" r:id="rId142"/>
    <p:sldId id="499" r:id="rId143"/>
    <p:sldId id="503" r:id="rId144"/>
    <p:sldId id="501" r:id="rId145"/>
    <p:sldId id="496" r:id="rId146"/>
    <p:sldId id="502" r:id="rId147"/>
    <p:sldId id="504" r:id="rId148"/>
    <p:sldId id="507" r:id="rId149"/>
    <p:sldId id="509" r:id="rId150"/>
    <p:sldId id="514" r:id="rId151"/>
    <p:sldId id="513" r:id="rId152"/>
    <p:sldId id="512" r:id="rId153"/>
    <p:sldId id="511" r:id="rId154"/>
    <p:sldId id="510" r:id="rId155"/>
    <p:sldId id="500" r:id="rId156"/>
    <p:sldId id="359" r:id="rId157"/>
    <p:sldId id="325" r:id="rId158"/>
    <p:sldId id="326" r:id="rId159"/>
    <p:sldId id="361" r:id="rId160"/>
    <p:sldId id="362" r:id="rId161"/>
    <p:sldId id="363" r:id="rId162"/>
    <p:sldId id="364" r:id="rId163"/>
    <p:sldId id="366" r:id="rId164"/>
    <p:sldId id="367" r:id="rId165"/>
    <p:sldId id="368" r:id="rId166"/>
    <p:sldId id="369" r:id="rId167"/>
    <p:sldId id="370" r:id="rId168"/>
    <p:sldId id="371" r:id="rId169"/>
    <p:sldId id="372" r:id="rId170"/>
    <p:sldId id="365" r:id="rId171"/>
    <p:sldId id="383" r:id="rId172"/>
    <p:sldId id="382" r:id="rId173"/>
    <p:sldId id="381" r:id="rId174"/>
    <p:sldId id="380" r:id="rId175"/>
    <p:sldId id="379" r:id="rId176"/>
    <p:sldId id="378" r:id="rId177"/>
    <p:sldId id="327" r:id="rId178"/>
    <p:sldId id="328" r:id="rId179"/>
    <p:sldId id="329" r:id="rId180"/>
    <p:sldId id="330" r:id="rId181"/>
    <p:sldId id="331" r:id="rId182"/>
    <p:sldId id="332" r:id="rId183"/>
    <p:sldId id="415" r:id="rId184"/>
    <p:sldId id="422" r:id="rId185"/>
    <p:sldId id="423" r:id="rId186"/>
    <p:sldId id="333" r:id="rId187"/>
    <p:sldId id="334" r:id="rId188"/>
    <p:sldId id="335" r:id="rId189"/>
    <p:sldId id="336" r:id="rId190"/>
    <p:sldId id="337" r:id="rId191"/>
    <p:sldId id="338" r:id="rId192"/>
    <p:sldId id="339" r:id="rId193"/>
    <p:sldId id="340" r:id="rId194"/>
    <p:sldId id="341" r:id="rId195"/>
    <p:sldId id="342" r:id="rId196"/>
    <p:sldId id="343" r:id="rId197"/>
    <p:sldId id="344" r:id="rId198"/>
    <p:sldId id="346" r:id="rId199"/>
    <p:sldId id="347" r:id="rId200"/>
    <p:sldId id="348" r:id="rId201"/>
    <p:sldId id="349" r:id="rId202"/>
    <p:sldId id="397" r:id="rId203"/>
    <p:sldId id="350" r:id="rId204"/>
    <p:sldId id="351" r:id="rId205"/>
    <p:sldId id="352" r:id="rId206"/>
    <p:sldId id="353" r:id="rId207"/>
    <p:sldId id="354" r:id="rId208"/>
    <p:sldId id="355" r:id="rId209"/>
    <p:sldId id="356" r:id="rId210"/>
    <p:sldId id="390" r:id="rId211"/>
    <p:sldId id="391" r:id="rId212"/>
    <p:sldId id="392" r:id="rId213"/>
    <p:sldId id="393" r:id="rId214"/>
    <p:sldId id="394" r:id="rId215"/>
    <p:sldId id="395" r:id="rId216"/>
    <p:sldId id="396" r:id="rId217"/>
    <p:sldId id="405" r:id="rId218"/>
    <p:sldId id="404" r:id="rId219"/>
    <p:sldId id="403" r:id="rId220"/>
    <p:sldId id="469" r:id="rId221"/>
    <p:sldId id="402" r:id="rId222"/>
    <p:sldId id="413" r:id="rId223"/>
    <p:sldId id="412" r:id="rId224"/>
    <p:sldId id="411" r:id="rId225"/>
    <p:sldId id="410" r:id="rId226"/>
    <p:sldId id="409" r:id="rId227"/>
    <p:sldId id="408" r:id="rId228"/>
    <p:sldId id="401" r:id="rId229"/>
    <p:sldId id="400" r:id="rId230"/>
    <p:sldId id="421" r:id="rId231"/>
    <p:sldId id="420" r:id="rId232"/>
    <p:sldId id="419" r:id="rId233"/>
    <p:sldId id="486" r:id="rId234"/>
    <p:sldId id="418" r:id="rId235"/>
    <p:sldId id="417" r:id="rId236"/>
    <p:sldId id="416" r:id="rId237"/>
    <p:sldId id="373" r:id="rId238"/>
    <p:sldId id="376" r:id="rId239"/>
    <p:sldId id="375" r:id="rId240"/>
    <p:sldId id="374" r:id="rId241"/>
    <p:sldId id="389" r:id="rId242"/>
    <p:sldId id="388" r:id="rId243"/>
    <p:sldId id="387" r:id="rId244"/>
    <p:sldId id="386" r:id="rId245"/>
    <p:sldId id="398" r:id="rId246"/>
    <p:sldId id="399" r:id="rId247"/>
    <p:sldId id="407" r:id="rId248"/>
    <p:sldId id="385" r:id="rId249"/>
    <p:sldId id="516" r:id="rId250"/>
    <p:sldId id="506" r:id="rId251"/>
    <p:sldId id="508" r:id="rId252"/>
    <p:sldId id="517" r:id="rId253"/>
    <p:sldId id="518" r:id="rId254"/>
    <p:sldId id="519" r:id="rId255"/>
    <p:sldId id="520" r:id="rId256"/>
    <p:sldId id="505" r:id="rId257"/>
    <p:sldId id="521" r:id="rId258"/>
    <p:sldId id="515" r:id="rId259"/>
    <p:sldId id="522" r:id="rId260"/>
    <p:sldId id="406" r:id="rId261"/>
    <p:sldId id="357" r:id="rId26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showOutlineIcons="0">
    <p:restoredLeft sz="13622" autoAdjust="0"/>
    <p:restoredTop sz="94660"/>
  </p:normalViewPr>
  <p:slideViewPr>
    <p:cSldViewPr>
      <p:cViewPr varScale="1">
        <p:scale>
          <a:sx n="72" d="100"/>
          <a:sy n="72" d="100"/>
        </p:scale>
        <p:origin x="-1170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32226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59" Type="http://schemas.openxmlformats.org/officeDocument/2006/relationships/slide" Target="slides/slide158.xml"/><Relationship Id="rId170" Type="http://schemas.openxmlformats.org/officeDocument/2006/relationships/slide" Target="slides/slide169.xml"/><Relationship Id="rId191" Type="http://schemas.openxmlformats.org/officeDocument/2006/relationships/slide" Target="slides/slide190.xml"/><Relationship Id="rId205" Type="http://schemas.openxmlformats.org/officeDocument/2006/relationships/slide" Target="slides/slide204.xml"/><Relationship Id="rId226" Type="http://schemas.openxmlformats.org/officeDocument/2006/relationships/slide" Target="slides/slide225.xml"/><Relationship Id="rId247" Type="http://schemas.openxmlformats.org/officeDocument/2006/relationships/slide" Target="slides/slide246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160" Type="http://schemas.openxmlformats.org/officeDocument/2006/relationships/slide" Target="slides/slide159.xml"/><Relationship Id="rId181" Type="http://schemas.openxmlformats.org/officeDocument/2006/relationships/slide" Target="slides/slide180.xml"/><Relationship Id="rId216" Type="http://schemas.openxmlformats.org/officeDocument/2006/relationships/slide" Target="slides/slide215.xml"/><Relationship Id="rId237" Type="http://schemas.openxmlformats.org/officeDocument/2006/relationships/slide" Target="slides/slide236.xml"/><Relationship Id="rId258" Type="http://schemas.openxmlformats.org/officeDocument/2006/relationships/slide" Target="slides/slide257.xml"/><Relationship Id="rId22" Type="http://schemas.openxmlformats.org/officeDocument/2006/relationships/slide" Target="slides/slide21.xml"/><Relationship Id="rId43" Type="http://schemas.openxmlformats.org/officeDocument/2006/relationships/slide" Target="slides/slide42.xml"/><Relationship Id="rId64" Type="http://schemas.openxmlformats.org/officeDocument/2006/relationships/slide" Target="slides/slide63.xml"/><Relationship Id="rId118" Type="http://schemas.openxmlformats.org/officeDocument/2006/relationships/slide" Target="slides/slide117.xml"/><Relationship Id="rId139" Type="http://schemas.openxmlformats.org/officeDocument/2006/relationships/slide" Target="slides/slide138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71" Type="http://schemas.openxmlformats.org/officeDocument/2006/relationships/slide" Target="slides/slide170.xml"/><Relationship Id="rId192" Type="http://schemas.openxmlformats.org/officeDocument/2006/relationships/slide" Target="slides/slide191.xml"/><Relationship Id="rId206" Type="http://schemas.openxmlformats.org/officeDocument/2006/relationships/slide" Target="slides/slide205.xml"/><Relationship Id="rId227" Type="http://schemas.openxmlformats.org/officeDocument/2006/relationships/slide" Target="slides/slide226.xml"/><Relationship Id="rId248" Type="http://schemas.openxmlformats.org/officeDocument/2006/relationships/slide" Target="slides/slide247.xml"/><Relationship Id="rId12" Type="http://schemas.openxmlformats.org/officeDocument/2006/relationships/slide" Target="slides/slide11.xml"/><Relationship Id="rId33" Type="http://schemas.openxmlformats.org/officeDocument/2006/relationships/slide" Target="slides/slide32.xml"/><Relationship Id="rId108" Type="http://schemas.openxmlformats.org/officeDocument/2006/relationships/slide" Target="slides/slide107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5" Type="http://schemas.openxmlformats.org/officeDocument/2006/relationships/slide" Target="slides/slide74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61" Type="http://schemas.openxmlformats.org/officeDocument/2006/relationships/slide" Target="slides/slide160.xml"/><Relationship Id="rId182" Type="http://schemas.openxmlformats.org/officeDocument/2006/relationships/slide" Target="slides/slide181.xml"/><Relationship Id="rId217" Type="http://schemas.openxmlformats.org/officeDocument/2006/relationships/slide" Target="slides/slide216.xml"/><Relationship Id="rId6" Type="http://schemas.openxmlformats.org/officeDocument/2006/relationships/slide" Target="slides/slide5.xml"/><Relationship Id="rId238" Type="http://schemas.openxmlformats.org/officeDocument/2006/relationships/slide" Target="slides/slide237.xml"/><Relationship Id="rId259" Type="http://schemas.openxmlformats.org/officeDocument/2006/relationships/slide" Target="slides/slide258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51" Type="http://schemas.openxmlformats.org/officeDocument/2006/relationships/slide" Target="slides/slide150.xml"/><Relationship Id="rId156" Type="http://schemas.openxmlformats.org/officeDocument/2006/relationships/slide" Target="slides/slide155.xml"/><Relationship Id="rId177" Type="http://schemas.openxmlformats.org/officeDocument/2006/relationships/slide" Target="slides/slide176.xml"/><Relationship Id="rId198" Type="http://schemas.openxmlformats.org/officeDocument/2006/relationships/slide" Target="slides/slide197.xml"/><Relationship Id="rId172" Type="http://schemas.openxmlformats.org/officeDocument/2006/relationships/slide" Target="slides/slide171.xml"/><Relationship Id="rId193" Type="http://schemas.openxmlformats.org/officeDocument/2006/relationships/slide" Target="slides/slide192.xml"/><Relationship Id="rId202" Type="http://schemas.openxmlformats.org/officeDocument/2006/relationships/slide" Target="slides/slide201.xml"/><Relationship Id="rId207" Type="http://schemas.openxmlformats.org/officeDocument/2006/relationships/slide" Target="slides/slide206.xml"/><Relationship Id="rId223" Type="http://schemas.openxmlformats.org/officeDocument/2006/relationships/slide" Target="slides/slide222.xml"/><Relationship Id="rId228" Type="http://schemas.openxmlformats.org/officeDocument/2006/relationships/slide" Target="slides/slide227.xml"/><Relationship Id="rId244" Type="http://schemas.openxmlformats.org/officeDocument/2006/relationships/slide" Target="slides/slide243.xml"/><Relationship Id="rId249" Type="http://schemas.openxmlformats.org/officeDocument/2006/relationships/slide" Target="slides/slide24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260" Type="http://schemas.openxmlformats.org/officeDocument/2006/relationships/slide" Target="slides/slide259.xml"/><Relationship Id="rId265" Type="http://schemas.openxmlformats.org/officeDocument/2006/relationships/viewProps" Target="viewProps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slide" Target="slides/slide145.xml"/><Relationship Id="rId167" Type="http://schemas.openxmlformats.org/officeDocument/2006/relationships/slide" Target="slides/slide166.xml"/><Relationship Id="rId188" Type="http://schemas.openxmlformats.org/officeDocument/2006/relationships/slide" Target="slides/slide187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162" Type="http://schemas.openxmlformats.org/officeDocument/2006/relationships/slide" Target="slides/slide161.xml"/><Relationship Id="rId183" Type="http://schemas.openxmlformats.org/officeDocument/2006/relationships/slide" Target="slides/slide182.xml"/><Relationship Id="rId213" Type="http://schemas.openxmlformats.org/officeDocument/2006/relationships/slide" Target="slides/slide212.xml"/><Relationship Id="rId218" Type="http://schemas.openxmlformats.org/officeDocument/2006/relationships/slide" Target="slides/slide217.xml"/><Relationship Id="rId234" Type="http://schemas.openxmlformats.org/officeDocument/2006/relationships/slide" Target="slides/slide233.xml"/><Relationship Id="rId239" Type="http://schemas.openxmlformats.org/officeDocument/2006/relationships/slide" Target="slides/slide238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50" Type="http://schemas.openxmlformats.org/officeDocument/2006/relationships/slide" Target="slides/slide249.xml"/><Relationship Id="rId255" Type="http://schemas.openxmlformats.org/officeDocument/2006/relationships/slide" Target="slides/slide254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157" Type="http://schemas.openxmlformats.org/officeDocument/2006/relationships/slide" Target="slides/slide156.xml"/><Relationship Id="rId178" Type="http://schemas.openxmlformats.org/officeDocument/2006/relationships/slide" Target="slides/slide177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slide" Target="slides/slide151.xml"/><Relationship Id="rId173" Type="http://schemas.openxmlformats.org/officeDocument/2006/relationships/slide" Target="slides/slide172.xml"/><Relationship Id="rId194" Type="http://schemas.openxmlformats.org/officeDocument/2006/relationships/slide" Target="slides/slide193.xml"/><Relationship Id="rId199" Type="http://schemas.openxmlformats.org/officeDocument/2006/relationships/slide" Target="slides/slide198.xml"/><Relationship Id="rId203" Type="http://schemas.openxmlformats.org/officeDocument/2006/relationships/slide" Target="slides/slide202.xml"/><Relationship Id="rId208" Type="http://schemas.openxmlformats.org/officeDocument/2006/relationships/slide" Target="slides/slide207.xml"/><Relationship Id="rId229" Type="http://schemas.openxmlformats.org/officeDocument/2006/relationships/slide" Target="slides/slide228.xml"/><Relationship Id="rId19" Type="http://schemas.openxmlformats.org/officeDocument/2006/relationships/slide" Target="slides/slide18.xml"/><Relationship Id="rId224" Type="http://schemas.openxmlformats.org/officeDocument/2006/relationships/slide" Target="slides/slide223.xml"/><Relationship Id="rId240" Type="http://schemas.openxmlformats.org/officeDocument/2006/relationships/slide" Target="slides/slide239.xml"/><Relationship Id="rId245" Type="http://schemas.openxmlformats.org/officeDocument/2006/relationships/slide" Target="slides/slide244.xml"/><Relationship Id="rId261" Type="http://schemas.openxmlformats.org/officeDocument/2006/relationships/slide" Target="slides/slide260.xml"/><Relationship Id="rId266" Type="http://schemas.openxmlformats.org/officeDocument/2006/relationships/theme" Target="theme/theme1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168" Type="http://schemas.openxmlformats.org/officeDocument/2006/relationships/slide" Target="slides/slide167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163" Type="http://schemas.openxmlformats.org/officeDocument/2006/relationships/slide" Target="slides/slide162.xml"/><Relationship Id="rId184" Type="http://schemas.openxmlformats.org/officeDocument/2006/relationships/slide" Target="slides/slide183.xml"/><Relationship Id="rId189" Type="http://schemas.openxmlformats.org/officeDocument/2006/relationships/slide" Target="slides/slide188.xml"/><Relationship Id="rId219" Type="http://schemas.openxmlformats.org/officeDocument/2006/relationships/slide" Target="slides/slide218.xml"/><Relationship Id="rId3" Type="http://schemas.openxmlformats.org/officeDocument/2006/relationships/slide" Target="slides/slide2.xml"/><Relationship Id="rId214" Type="http://schemas.openxmlformats.org/officeDocument/2006/relationships/slide" Target="slides/slide213.xml"/><Relationship Id="rId230" Type="http://schemas.openxmlformats.org/officeDocument/2006/relationships/slide" Target="slides/slide229.xml"/><Relationship Id="rId235" Type="http://schemas.openxmlformats.org/officeDocument/2006/relationships/slide" Target="slides/slide234.xml"/><Relationship Id="rId251" Type="http://schemas.openxmlformats.org/officeDocument/2006/relationships/slide" Target="slides/slide250.xml"/><Relationship Id="rId256" Type="http://schemas.openxmlformats.org/officeDocument/2006/relationships/slide" Target="slides/slide255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158" Type="http://schemas.openxmlformats.org/officeDocument/2006/relationships/slide" Target="slides/slide157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slide" Target="slides/slide152.xml"/><Relationship Id="rId174" Type="http://schemas.openxmlformats.org/officeDocument/2006/relationships/slide" Target="slides/slide173.xml"/><Relationship Id="rId179" Type="http://schemas.openxmlformats.org/officeDocument/2006/relationships/slide" Target="slides/slide178.xml"/><Relationship Id="rId195" Type="http://schemas.openxmlformats.org/officeDocument/2006/relationships/slide" Target="slides/slide194.xml"/><Relationship Id="rId209" Type="http://schemas.openxmlformats.org/officeDocument/2006/relationships/slide" Target="slides/slide208.xml"/><Relationship Id="rId190" Type="http://schemas.openxmlformats.org/officeDocument/2006/relationships/slide" Target="slides/slide189.xml"/><Relationship Id="rId204" Type="http://schemas.openxmlformats.org/officeDocument/2006/relationships/slide" Target="slides/slide203.xml"/><Relationship Id="rId220" Type="http://schemas.openxmlformats.org/officeDocument/2006/relationships/slide" Target="slides/slide219.xml"/><Relationship Id="rId225" Type="http://schemas.openxmlformats.org/officeDocument/2006/relationships/slide" Target="slides/slide224.xml"/><Relationship Id="rId241" Type="http://schemas.openxmlformats.org/officeDocument/2006/relationships/slide" Target="slides/slide240.xml"/><Relationship Id="rId246" Type="http://schemas.openxmlformats.org/officeDocument/2006/relationships/slide" Target="slides/slide245.xml"/><Relationship Id="rId267" Type="http://schemas.openxmlformats.org/officeDocument/2006/relationships/tableStyles" Target="tableStyles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262" Type="http://schemas.openxmlformats.org/officeDocument/2006/relationships/slide" Target="slides/slide26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164" Type="http://schemas.openxmlformats.org/officeDocument/2006/relationships/slide" Target="slides/slide163.xml"/><Relationship Id="rId169" Type="http://schemas.openxmlformats.org/officeDocument/2006/relationships/slide" Target="slides/slide168.xml"/><Relationship Id="rId185" Type="http://schemas.openxmlformats.org/officeDocument/2006/relationships/slide" Target="slides/slide18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80" Type="http://schemas.openxmlformats.org/officeDocument/2006/relationships/slide" Target="slides/slide179.xml"/><Relationship Id="rId210" Type="http://schemas.openxmlformats.org/officeDocument/2006/relationships/slide" Target="slides/slide209.xml"/><Relationship Id="rId215" Type="http://schemas.openxmlformats.org/officeDocument/2006/relationships/slide" Target="slides/slide214.xml"/><Relationship Id="rId236" Type="http://schemas.openxmlformats.org/officeDocument/2006/relationships/slide" Target="slides/slide235.xml"/><Relationship Id="rId257" Type="http://schemas.openxmlformats.org/officeDocument/2006/relationships/slide" Target="slides/slide256.xml"/><Relationship Id="rId26" Type="http://schemas.openxmlformats.org/officeDocument/2006/relationships/slide" Target="slides/slide25.xml"/><Relationship Id="rId231" Type="http://schemas.openxmlformats.org/officeDocument/2006/relationships/slide" Target="slides/slide230.xml"/><Relationship Id="rId252" Type="http://schemas.openxmlformats.org/officeDocument/2006/relationships/slide" Target="slides/slide251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slide" Target="slides/slide153.xml"/><Relationship Id="rId175" Type="http://schemas.openxmlformats.org/officeDocument/2006/relationships/slide" Target="slides/slide174.xml"/><Relationship Id="rId196" Type="http://schemas.openxmlformats.org/officeDocument/2006/relationships/slide" Target="slides/slide195.xml"/><Relationship Id="rId200" Type="http://schemas.openxmlformats.org/officeDocument/2006/relationships/slide" Target="slides/slide199.xml"/><Relationship Id="rId16" Type="http://schemas.openxmlformats.org/officeDocument/2006/relationships/slide" Target="slides/slide15.xml"/><Relationship Id="rId221" Type="http://schemas.openxmlformats.org/officeDocument/2006/relationships/slide" Target="slides/slide220.xml"/><Relationship Id="rId242" Type="http://schemas.openxmlformats.org/officeDocument/2006/relationships/slide" Target="slides/slide241.xml"/><Relationship Id="rId263" Type="http://schemas.openxmlformats.org/officeDocument/2006/relationships/notesMaster" Target="notesMasters/notesMaster1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Relationship Id="rId165" Type="http://schemas.openxmlformats.org/officeDocument/2006/relationships/slide" Target="slides/slide164.xml"/><Relationship Id="rId186" Type="http://schemas.openxmlformats.org/officeDocument/2006/relationships/slide" Target="slides/slide185.xml"/><Relationship Id="rId211" Type="http://schemas.openxmlformats.org/officeDocument/2006/relationships/slide" Target="slides/slide210.xml"/><Relationship Id="rId232" Type="http://schemas.openxmlformats.org/officeDocument/2006/relationships/slide" Target="slides/slide231.xml"/><Relationship Id="rId253" Type="http://schemas.openxmlformats.org/officeDocument/2006/relationships/slide" Target="slides/slide252.xml"/><Relationship Id="rId27" Type="http://schemas.openxmlformats.org/officeDocument/2006/relationships/slide" Target="slides/slide26.xml"/><Relationship Id="rId48" Type="http://schemas.openxmlformats.org/officeDocument/2006/relationships/slide" Target="slides/slide47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34" Type="http://schemas.openxmlformats.org/officeDocument/2006/relationships/slide" Target="slides/slide133.xml"/><Relationship Id="rId80" Type="http://schemas.openxmlformats.org/officeDocument/2006/relationships/slide" Target="slides/slide79.xml"/><Relationship Id="rId155" Type="http://schemas.openxmlformats.org/officeDocument/2006/relationships/slide" Target="slides/slide154.xml"/><Relationship Id="rId176" Type="http://schemas.openxmlformats.org/officeDocument/2006/relationships/slide" Target="slides/slide175.xml"/><Relationship Id="rId197" Type="http://schemas.openxmlformats.org/officeDocument/2006/relationships/slide" Target="slides/slide196.xml"/><Relationship Id="rId201" Type="http://schemas.openxmlformats.org/officeDocument/2006/relationships/slide" Target="slides/slide200.xml"/><Relationship Id="rId222" Type="http://schemas.openxmlformats.org/officeDocument/2006/relationships/slide" Target="slides/slide221.xml"/><Relationship Id="rId243" Type="http://schemas.openxmlformats.org/officeDocument/2006/relationships/slide" Target="slides/slide242.xml"/><Relationship Id="rId264" Type="http://schemas.openxmlformats.org/officeDocument/2006/relationships/presProps" Target="presProps.xml"/><Relationship Id="rId17" Type="http://schemas.openxmlformats.org/officeDocument/2006/relationships/slide" Target="slides/slide16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24" Type="http://schemas.openxmlformats.org/officeDocument/2006/relationships/slide" Target="slides/slide123.xml"/><Relationship Id="rId70" Type="http://schemas.openxmlformats.org/officeDocument/2006/relationships/slide" Target="slides/slide69.xml"/><Relationship Id="rId91" Type="http://schemas.openxmlformats.org/officeDocument/2006/relationships/slide" Target="slides/slide90.xml"/><Relationship Id="rId145" Type="http://schemas.openxmlformats.org/officeDocument/2006/relationships/slide" Target="slides/slide144.xml"/><Relationship Id="rId166" Type="http://schemas.openxmlformats.org/officeDocument/2006/relationships/slide" Target="slides/slide165.xml"/><Relationship Id="rId187" Type="http://schemas.openxmlformats.org/officeDocument/2006/relationships/slide" Target="slides/slide186.xml"/><Relationship Id="rId1" Type="http://schemas.openxmlformats.org/officeDocument/2006/relationships/slideMaster" Target="slideMasters/slideMaster1.xml"/><Relationship Id="rId212" Type="http://schemas.openxmlformats.org/officeDocument/2006/relationships/slide" Target="slides/slide211.xml"/><Relationship Id="rId233" Type="http://schemas.openxmlformats.org/officeDocument/2006/relationships/slide" Target="slides/slide232.xml"/><Relationship Id="rId254" Type="http://schemas.openxmlformats.org/officeDocument/2006/relationships/slide" Target="slides/slide25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3934807-6D62-4E54-8004-48652CE11806}" type="datetimeFigureOut">
              <a:rPr lang="ru-RU" smtClean="0"/>
              <a:pPr/>
              <a:t>15.04.2020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6A58D19-806C-4077-8537-641F2B75768D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84F6A0-C94A-4DB6-842A-1AF6183204BE}" type="datetimeFigureOut">
              <a:rPr lang="ru-RU" smtClean="0"/>
              <a:pPr/>
              <a:t>15.04.2020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B58C56-486B-4E8A-AB2D-4E4327C8B89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84F6A0-C94A-4DB6-842A-1AF6183204BE}" type="datetimeFigureOut">
              <a:rPr lang="ru-RU" smtClean="0"/>
              <a:pPr/>
              <a:t>15.04.2020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B58C56-486B-4E8A-AB2D-4E4327C8B89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84F6A0-C94A-4DB6-842A-1AF6183204BE}" type="datetimeFigureOut">
              <a:rPr lang="ru-RU" smtClean="0"/>
              <a:pPr/>
              <a:t>15.04.2020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B58C56-486B-4E8A-AB2D-4E4327C8B89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84F6A0-C94A-4DB6-842A-1AF6183204BE}" type="datetimeFigureOut">
              <a:rPr lang="ru-RU" smtClean="0"/>
              <a:pPr/>
              <a:t>15.04.2020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B58C56-486B-4E8A-AB2D-4E4327C8B89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84F6A0-C94A-4DB6-842A-1AF6183204BE}" type="datetimeFigureOut">
              <a:rPr lang="ru-RU" smtClean="0"/>
              <a:pPr/>
              <a:t>15.04.2020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B58C56-486B-4E8A-AB2D-4E4327C8B89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84F6A0-C94A-4DB6-842A-1AF6183204BE}" type="datetimeFigureOut">
              <a:rPr lang="ru-RU" smtClean="0"/>
              <a:pPr/>
              <a:t>15.04.2020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B58C56-486B-4E8A-AB2D-4E4327C8B89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84F6A0-C94A-4DB6-842A-1AF6183204BE}" type="datetimeFigureOut">
              <a:rPr lang="ru-RU" smtClean="0"/>
              <a:pPr/>
              <a:t>15.04.2020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B58C56-486B-4E8A-AB2D-4E4327C8B89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84F6A0-C94A-4DB6-842A-1AF6183204BE}" type="datetimeFigureOut">
              <a:rPr lang="ru-RU" smtClean="0"/>
              <a:pPr/>
              <a:t>15.04.2020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B58C56-486B-4E8A-AB2D-4E4327C8B89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84F6A0-C94A-4DB6-842A-1AF6183204BE}" type="datetimeFigureOut">
              <a:rPr lang="ru-RU" smtClean="0"/>
              <a:pPr/>
              <a:t>15.04.2020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B58C56-486B-4E8A-AB2D-4E4327C8B89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84F6A0-C94A-4DB6-842A-1AF6183204BE}" type="datetimeFigureOut">
              <a:rPr lang="ru-RU" smtClean="0"/>
              <a:pPr/>
              <a:t>15.04.2020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B58C56-486B-4E8A-AB2D-4E4327C8B89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84F6A0-C94A-4DB6-842A-1AF6183204BE}" type="datetimeFigureOut">
              <a:rPr lang="ru-RU" smtClean="0"/>
              <a:pPr/>
              <a:t>15.04.2020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B58C56-486B-4E8A-AB2D-4E4327C8B89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BEAC7"/>
            </a:gs>
            <a:gs pos="17999">
              <a:srgbClr val="FEE7F2"/>
            </a:gs>
            <a:gs pos="36000">
              <a:srgbClr val="FAC77D"/>
            </a:gs>
            <a:gs pos="61000">
              <a:srgbClr val="FBA97D"/>
            </a:gs>
            <a:gs pos="82001">
              <a:srgbClr val="FBD49C"/>
            </a:gs>
            <a:gs pos="100000">
              <a:srgbClr val="FEE7F2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84F6A0-C94A-4DB6-842A-1AF6183204BE}" type="datetimeFigureOut">
              <a:rPr lang="ru-RU" smtClean="0"/>
              <a:pPr/>
              <a:t>15.04.2020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B58C56-486B-4E8A-AB2D-4E4327C8B894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1" Type="http://schemas.openxmlformats.org/officeDocument/2006/relationships/audio" Target="../media/audio1.wav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audio" Target="../media/audio2.wav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3.wav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4.wav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5.wav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6.wav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7.wav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8.wav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9.wav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0.wav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1.wav"/><Relationship Id="rId4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2.wav"/><Relationship Id="rId4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3.wav"/><Relationship Id="rId4" Type="http://schemas.openxmlformats.org/officeDocument/2006/relationships/image" Target="../media/image1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4.wav"/><Relationship Id="rId4" Type="http://schemas.openxmlformats.org/officeDocument/2006/relationships/image" Target="../media/image1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5.wav"/><Relationship Id="rId4" Type="http://schemas.openxmlformats.org/officeDocument/2006/relationships/image" Target="../media/image1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6.wav"/><Relationship Id="rId4" Type="http://schemas.openxmlformats.org/officeDocument/2006/relationships/image" Target="../media/image1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7.wav"/><Relationship Id="rId4" Type="http://schemas.openxmlformats.org/officeDocument/2006/relationships/image" Target="../media/image10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8.wav"/><Relationship Id="rId4" Type="http://schemas.openxmlformats.org/officeDocument/2006/relationships/image" Target="../media/image1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9.wav"/><Relationship Id="rId4" Type="http://schemas.openxmlformats.org/officeDocument/2006/relationships/image" Target="../media/image1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0.wav"/><Relationship Id="rId4" Type="http://schemas.openxmlformats.org/officeDocument/2006/relationships/image" Target="../media/image1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1.wav"/><Relationship Id="rId4" Type="http://schemas.openxmlformats.org/officeDocument/2006/relationships/image" Target="../media/image1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2.wav"/><Relationship Id="rId4" Type="http://schemas.openxmlformats.org/officeDocument/2006/relationships/image" Target="../media/image1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3.wav"/><Relationship Id="rId4" Type="http://schemas.openxmlformats.org/officeDocument/2006/relationships/image" Target="../media/image10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4.wav"/><Relationship Id="rId4" Type="http://schemas.openxmlformats.org/officeDocument/2006/relationships/image" Target="../media/image10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5.wav"/><Relationship Id="rId4" Type="http://schemas.openxmlformats.org/officeDocument/2006/relationships/image" Target="../media/image10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6.wav"/><Relationship Id="rId4" Type="http://schemas.openxmlformats.org/officeDocument/2006/relationships/image" Target="../media/image10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7.wav"/><Relationship Id="rId4" Type="http://schemas.openxmlformats.org/officeDocument/2006/relationships/image" Target="../media/image10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8.wav"/><Relationship Id="rId4" Type="http://schemas.openxmlformats.org/officeDocument/2006/relationships/image" Target="../media/image10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9.wav"/><Relationship Id="rId4" Type="http://schemas.openxmlformats.org/officeDocument/2006/relationships/image" Target="../media/image10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30.wav"/><Relationship Id="rId4" Type="http://schemas.openxmlformats.org/officeDocument/2006/relationships/image" Target="../media/image10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31.wav"/><Relationship Id="rId4" Type="http://schemas.openxmlformats.org/officeDocument/2006/relationships/image" Target="../media/image10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32.wav"/><Relationship Id="rId4" Type="http://schemas.openxmlformats.org/officeDocument/2006/relationships/image" Target="../media/image10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33.wav"/><Relationship Id="rId4" Type="http://schemas.openxmlformats.org/officeDocument/2006/relationships/image" Target="../media/image10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34.wav"/><Relationship Id="rId4" Type="http://schemas.openxmlformats.org/officeDocument/2006/relationships/image" Target="../media/image10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35.wav"/><Relationship Id="rId4" Type="http://schemas.openxmlformats.org/officeDocument/2006/relationships/image" Target="../media/image10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36.wav"/><Relationship Id="rId4" Type="http://schemas.openxmlformats.org/officeDocument/2006/relationships/image" Target="../media/image10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37.wav"/><Relationship Id="rId4" Type="http://schemas.openxmlformats.org/officeDocument/2006/relationships/image" Target="../media/image10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38.wav"/><Relationship Id="rId4" Type="http://schemas.openxmlformats.org/officeDocument/2006/relationships/image" Target="../media/image10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39.wav"/><Relationship Id="rId4" Type="http://schemas.openxmlformats.org/officeDocument/2006/relationships/image" Target="../media/image10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40.wav"/><Relationship Id="rId4" Type="http://schemas.openxmlformats.org/officeDocument/2006/relationships/image" Target="../media/image10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gif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41.wav"/><Relationship Id="rId4" Type="http://schemas.openxmlformats.org/officeDocument/2006/relationships/image" Target="../media/image10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42.wav"/><Relationship Id="rId4" Type="http://schemas.openxmlformats.org/officeDocument/2006/relationships/image" Target="../media/image10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43.wav"/><Relationship Id="rId4" Type="http://schemas.openxmlformats.org/officeDocument/2006/relationships/image" Target="../media/image10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44.wav"/><Relationship Id="rId4" Type="http://schemas.openxmlformats.org/officeDocument/2006/relationships/image" Target="../media/image10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45.wav"/><Relationship Id="rId4" Type="http://schemas.openxmlformats.org/officeDocument/2006/relationships/image" Target="../media/image10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46.wav"/><Relationship Id="rId4" Type="http://schemas.openxmlformats.org/officeDocument/2006/relationships/image" Target="../media/image10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47.wav"/><Relationship Id="rId4" Type="http://schemas.openxmlformats.org/officeDocument/2006/relationships/image" Target="../media/image10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48.wav"/><Relationship Id="rId4" Type="http://schemas.openxmlformats.org/officeDocument/2006/relationships/image" Target="../media/image10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49.wav"/><Relationship Id="rId4" Type="http://schemas.openxmlformats.org/officeDocument/2006/relationships/image" Target="../media/image10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50.wav"/><Relationship Id="rId4" Type="http://schemas.openxmlformats.org/officeDocument/2006/relationships/image" Target="../media/image10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51.wav"/><Relationship Id="rId4" Type="http://schemas.openxmlformats.org/officeDocument/2006/relationships/image" Target="../media/image10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52.wav"/><Relationship Id="rId4" Type="http://schemas.openxmlformats.org/officeDocument/2006/relationships/image" Target="../media/image10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53.wav"/><Relationship Id="rId4" Type="http://schemas.openxmlformats.org/officeDocument/2006/relationships/image" Target="../media/image10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54.wav"/><Relationship Id="rId4" Type="http://schemas.openxmlformats.org/officeDocument/2006/relationships/image" Target="../media/image10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55.wav"/><Relationship Id="rId4" Type="http://schemas.openxmlformats.org/officeDocument/2006/relationships/image" Target="../media/image10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56.wav"/><Relationship Id="rId4" Type="http://schemas.openxmlformats.org/officeDocument/2006/relationships/image" Target="../media/image10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57.wav"/><Relationship Id="rId4" Type="http://schemas.openxmlformats.org/officeDocument/2006/relationships/image" Target="../media/image10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58.wav"/><Relationship Id="rId4" Type="http://schemas.openxmlformats.org/officeDocument/2006/relationships/image" Target="../media/image10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59.wav"/><Relationship Id="rId4" Type="http://schemas.openxmlformats.org/officeDocument/2006/relationships/image" Target="../media/image10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60.wav"/><Relationship Id="rId4" Type="http://schemas.openxmlformats.org/officeDocument/2006/relationships/image" Target="../media/image10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61.wav"/><Relationship Id="rId4" Type="http://schemas.openxmlformats.org/officeDocument/2006/relationships/image" Target="../media/image10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62.wav"/><Relationship Id="rId4" Type="http://schemas.openxmlformats.org/officeDocument/2006/relationships/image" Target="../media/image10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63.wav"/><Relationship Id="rId4" Type="http://schemas.openxmlformats.org/officeDocument/2006/relationships/image" Target="../media/image10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64.wav"/><Relationship Id="rId4" Type="http://schemas.openxmlformats.org/officeDocument/2006/relationships/image" Target="../media/image10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65.wav"/><Relationship Id="rId4" Type="http://schemas.openxmlformats.org/officeDocument/2006/relationships/image" Target="../media/image10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gif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66.wav"/><Relationship Id="rId4" Type="http://schemas.openxmlformats.org/officeDocument/2006/relationships/image" Target="../media/image10.pn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67.wav"/><Relationship Id="rId4" Type="http://schemas.openxmlformats.org/officeDocument/2006/relationships/image" Target="../media/image10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68.wav"/><Relationship Id="rId4" Type="http://schemas.openxmlformats.org/officeDocument/2006/relationships/image" Target="../media/image10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69.wav"/><Relationship Id="rId4" Type="http://schemas.openxmlformats.org/officeDocument/2006/relationships/image" Target="../media/image10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70.wav"/><Relationship Id="rId4" Type="http://schemas.openxmlformats.org/officeDocument/2006/relationships/image" Target="../media/image10.pn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71.wav"/><Relationship Id="rId4" Type="http://schemas.openxmlformats.org/officeDocument/2006/relationships/image" Target="../media/image10.pn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72.wav"/><Relationship Id="rId4" Type="http://schemas.openxmlformats.org/officeDocument/2006/relationships/image" Target="../media/image10.pn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73.wav"/><Relationship Id="rId4" Type="http://schemas.openxmlformats.org/officeDocument/2006/relationships/image" Target="../media/image10.pn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74.wav"/><Relationship Id="rId4" Type="http://schemas.openxmlformats.org/officeDocument/2006/relationships/image" Target="../media/image10.pn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75.wav"/><Relationship Id="rId4" Type="http://schemas.openxmlformats.org/officeDocument/2006/relationships/image" Target="../media/image10.png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76.wav"/><Relationship Id="rId4" Type="http://schemas.openxmlformats.org/officeDocument/2006/relationships/image" Target="../media/image10.png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77.wav"/><Relationship Id="rId4" Type="http://schemas.openxmlformats.org/officeDocument/2006/relationships/image" Target="../media/image10.png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78.wav"/><Relationship Id="rId4" Type="http://schemas.openxmlformats.org/officeDocument/2006/relationships/image" Target="../media/image10.png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79.wav"/><Relationship Id="rId4" Type="http://schemas.openxmlformats.org/officeDocument/2006/relationships/image" Target="../media/image10.png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80.wav"/><Relationship Id="rId4" Type="http://schemas.openxmlformats.org/officeDocument/2006/relationships/image" Target="../media/image10.png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81.wav"/><Relationship Id="rId4" Type="http://schemas.openxmlformats.org/officeDocument/2006/relationships/image" Target="../media/image10.png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82.wav"/><Relationship Id="rId4" Type="http://schemas.openxmlformats.org/officeDocument/2006/relationships/image" Target="../media/image10.png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83.wav"/><Relationship Id="rId4" Type="http://schemas.openxmlformats.org/officeDocument/2006/relationships/image" Target="../media/image10.png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84.wav"/><Relationship Id="rId4" Type="http://schemas.openxmlformats.org/officeDocument/2006/relationships/image" Target="../media/image10.png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85.wav"/><Relationship Id="rId4" Type="http://schemas.openxmlformats.org/officeDocument/2006/relationships/image" Target="../media/image10.png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86.wav"/><Relationship Id="rId4" Type="http://schemas.openxmlformats.org/officeDocument/2006/relationships/image" Target="../media/image10.png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87.wav"/><Relationship Id="rId4" Type="http://schemas.openxmlformats.org/officeDocument/2006/relationships/image" Target="../media/image10.png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88.wav"/><Relationship Id="rId4" Type="http://schemas.openxmlformats.org/officeDocument/2006/relationships/image" Target="../media/image10.png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89.wav"/><Relationship Id="rId4" Type="http://schemas.openxmlformats.org/officeDocument/2006/relationships/image" Target="../media/image10.png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90.wav"/><Relationship Id="rId4" Type="http://schemas.openxmlformats.org/officeDocument/2006/relationships/image" Target="../media/image10.png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91.wav"/><Relationship Id="rId4" Type="http://schemas.openxmlformats.org/officeDocument/2006/relationships/image" Target="../media/image10.png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92.wav"/><Relationship Id="rId4" Type="http://schemas.openxmlformats.org/officeDocument/2006/relationships/image" Target="../media/image10.png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93.wav"/><Relationship Id="rId4" Type="http://schemas.openxmlformats.org/officeDocument/2006/relationships/image" Target="../media/image10.png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94.wav"/><Relationship Id="rId4" Type="http://schemas.openxmlformats.org/officeDocument/2006/relationships/image" Target="../media/image10.png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95.wav"/><Relationship Id="rId4" Type="http://schemas.openxmlformats.org/officeDocument/2006/relationships/image" Target="../media/image10.png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96.wav"/><Relationship Id="rId4" Type="http://schemas.openxmlformats.org/officeDocument/2006/relationships/image" Target="../media/image10.png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97.wav"/><Relationship Id="rId4" Type="http://schemas.openxmlformats.org/officeDocument/2006/relationships/image" Target="../media/image10.png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98.wav"/><Relationship Id="rId4" Type="http://schemas.openxmlformats.org/officeDocument/2006/relationships/image" Target="../media/image10.png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99.wav"/><Relationship Id="rId4" Type="http://schemas.openxmlformats.org/officeDocument/2006/relationships/image" Target="../media/image10.png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00.wav"/><Relationship Id="rId4" Type="http://schemas.openxmlformats.org/officeDocument/2006/relationships/image" Target="../media/image10.png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01.wav"/><Relationship Id="rId4" Type="http://schemas.openxmlformats.org/officeDocument/2006/relationships/image" Target="../media/image10.png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02.wav"/><Relationship Id="rId4" Type="http://schemas.openxmlformats.org/officeDocument/2006/relationships/image" Target="../media/image10.png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03.wav"/><Relationship Id="rId4" Type="http://schemas.openxmlformats.org/officeDocument/2006/relationships/image" Target="../media/image10.png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04.wav"/><Relationship Id="rId4" Type="http://schemas.openxmlformats.org/officeDocument/2006/relationships/image" Target="../media/image10.png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05.wav"/><Relationship Id="rId4" Type="http://schemas.openxmlformats.org/officeDocument/2006/relationships/image" Target="../media/image10.png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06.wav"/><Relationship Id="rId4" Type="http://schemas.openxmlformats.org/officeDocument/2006/relationships/image" Target="../media/image10.png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07.wav"/><Relationship Id="rId4" Type="http://schemas.openxmlformats.org/officeDocument/2006/relationships/image" Target="../media/image10.png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08.wav"/><Relationship Id="rId4" Type="http://schemas.openxmlformats.org/officeDocument/2006/relationships/image" Target="../media/image10.png"/></Relationships>
</file>

<file path=ppt/slides/_rels/slide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09.wav"/><Relationship Id="rId4" Type="http://schemas.openxmlformats.org/officeDocument/2006/relationships/image" Target="../media/image10.png"/></Relationships>
</file>

<file path=ppt/slides/_rels/slide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10.wav"/><Relationship Id="rId4" Type="http://schemas.openxmlformats.org/officeDocument/2006/relationships/image" Target="../media/image10.png"/></Relationships>
</file>

<file path=ppt/slides/_rels/slide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11.wav"/><Relationship Id="rId4" Type="http://schemas.openxmlformats.org/officeDocument/2006/relationships/image" Target="../media/image10.png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12.wav"/><Relationship Id="rId4" Type="http://schemas.openxmlformats.org/officeDocument/2006/relationships/image" Target="../media/image10.png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13.wav"/><Relationship Id="rId4" Type="http://schemas.openxmlformats.org/officeDocument/2006/relationships/image" Target="../media/image10.png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14.wav"/><Relationship Id="rId4" Type="http://schemas.openxmlformats.org/officeDocument/2006/relationships/image" Target="../media/image10.png"/></Relationships>
</file>

<file path=ppt/slides/_rels/slide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15.wav"/><Relationship Id="rId4" Type="http://schemas.openxmlformats.org/officeDocument/2006/relationships/image" Target="../media/image10.png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16.wav"/><Relationship Id="rId4" Type="http://schemas.openxmlformats.org/officeDocument/2006/relationships/image" Target="../media/image10.png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17.wav"/><Relationship Id="rId4" Type="http://schemas.openxmlformats.org/officeDocument/2006/relationships/image" Target="../media/image10.png"/></Relationships>
</file>

<file path=ppt/slides/_rels/slide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18.wav"/><Relationship Id="rId4" Type="http://schemas.openxmlformats.org/officeDocument/2006/relationships/image" Target="../media/image10.png"/></Relationships>
</file>

<file path=ppt/slides/_rels/slide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19.wav"/><Relationship Id="rId4" Type="http://schemas.openxmlformats.org/officeDocument/2006/relationships/image" Target="../media/image10.png"/></Relationships>
</file>

<file path=ppt/slides/_rels/slide1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20.wav"/><Relationship Id="rId4" Type="http://schemas.openxmlformats.org/officeDocument/2006/relationships/image" Target="../media/image10.png"/></Relationships>
</file>

<file path=ppt/slides/_rels/slide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5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21.wav"/><Relationship Id="rId4" Type="http://schemas.openxmlformats.org/officeDocument/2006/relationships/image" Target="../media/image10.png"/></Relationships>
</file>

<file path=ppt/slides/_rels/slide1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6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22.wav"/><Relationship Id="rId4" Type="http://schemas.openxmlformats.org/officeDocument/2006/relationships/image" Target="../media/image10.png"/></Relationships>
</file>

<file path=ppt/slides/_rels/slide1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7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23.wav"/><Relationship Id="rId4" Type="http://schemas.openxmlformats.org/officeDocument/2006/relationships/image" Target="../media/image10.png"/></Relationships>
</file>

<file path=ppt/slides/_rels/slide1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8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24.wav"/><Relationship Id="rId4" Type="http://schemas.openxmlformats.org/officeDocument/2006/relationships/image" Target="../media/image10.png"/></Relationships>
</file>

<file path=ppt/slides/_rels/slide1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9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25.wav"/><Relationship Id="rId4" Type="http://schemas.openxmlformats.org/officeDocument/2006/relationships/image" Target="../media/image10.png"/></Relationships>
</file>

<file path=ppt/slides/_rels/slide1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26.wav"/><Relationship Id="rId4" Type="http://schemas.openxmlformats.org/officeDocument/2006/relationships/image" Target="../media/image10.png"/></Relationships>
</file>

<file path=ppt/slides/_rels/slide1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1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27.wav"/><Relationship Id="rId4" Type="http://schemas.openxmlformats.org/officeDocument/2006/relationships/image" Target="../media/image10.png"/></Relationships>
</file>

<file path=ppt/slides/_rels/slide1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2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28.wav"/><Relationship Id="rId4" Type="http://schemas.openxmlformats.org/officeDocument/2006/relationships/image" Target="../media/image10.png"/></Relationships>
</file>

<file path=ppt/slides/_rels/slide1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3.gif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29.wav"/><Relationship Id="rId4" Type="http://schemas.openxmlformats.org/officeDocument/2006/relationships/image" Target="../media/image10.png"/></Relationships>
</file>

<file path=ppt/slides/_rels/slide1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4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30.wav"/><Relationship Id="rId4" Type="http://schemas.openxmlformats.org/officeDocument/2006/relationships/image" Target="../media/image10.png"/></Relationships>
</file>

<file path=ppt/slides/_rels/slide1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5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31.wav"/><Relationship Id="rId4" Type="http://schemas.openxmlformats.org/officeDocument/2006/relationships/image" Target="../media/image10.png"/></Relationships>
</file>

<file path=ppt/slides/_rels/slide1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6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32.wav"/><Relationship Id="rId4" Type="http://schemas.openxmlformats.org/officeDocument/2006/relationships/image" Target="../media/image10.png"/></Relationships>
</file>

<file path=ppt/slides/_rels/slide1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33.wav"/><Relationship Id="rId4" Type="http://schemas.openxmlformats.org/officeDocument/2006/relationships/image" Target="../media/image10.png"/></Relationships>
</file>

<file path=ppt/slides/_rels/slide1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7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34.wav"/><Relationship Id="rId4" Type="http://schemas.openxmlformats.org/officeDocument/2006/relationships/image" Target="../media/image138.png"/></Relationships>
</file>

<file path=ppt/slides/_rels/slide1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9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35.wav"/><Relationship Id="rId4" Type="http://schemas.openxmlformats.org/officeDocument/2006/relationships/image" Target="../media/image140.png"/></Relationships>
</file>

<file path=ppt/slides/_rels/slide1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1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36.wav"/><Relationship Id="rId4" Type="http://schemas.openxmlformats.org/officeDocument/2006/relationships/image" Target="../media/image142.png"/></Relationships>
</file>

<file path=ppt/slides/_rels/slide1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3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37.wav"/><Relationship Id="rId4" Type="http://schemas.openxmlformats.org/officeDocument/2006/relationships/image" Target="../media/image10.png"/></Relationships>
</file>

<file path=ppt/slides/_rels/slide1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4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38.wav"/><Relationship Id="rId4" Type="http://schemas.openxmlformats.org/officeDocument/2006/relationships/image" Target="../media/image10.png"/></Relationships>
</file>

<file path=ppt/slides/_rels/slide1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5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39.wav"/><Relationship Id="rId4" Type="http://schemas.openxmlformats.org/officeDocument/2006/relationships/image" Target="../media/image10.png"/></Relationships>
</file>

<file path=ppt/slides/_rels/slide1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6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40.wav"/><Relationship Id="rId4" Type="http://schemas.openxmlformats.org/officeDocument/2006/relationships/image" Target="../media/image10.png"/></Relationships>
</file>

<file path=ppt/slides/_rels/slide1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7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41.wav"/><Relationship Id="rId4" Type="http://schemas.openxmlformats.org/officeDocument/2006/relationships/image" Target="../media/image10.png"/></Relationships>
</file>

<file path=ppt/slides/_rels/slide1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8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42.wav"/><Relationship Id="rId4" Type="http://schemas.openxmlformats.org/officeDocument/2006/relationships/image" Target="../media/image10.png"/></Relationships>
</file>

<file path=ppt/slides/_rels/slide1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9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43.wav"/><Relationship Id="rId4" Type="http://schemas.openxmlformats.org/officeDocument/2006/relationships/image" Target="../media/image150.png"/></Relationships>
</file>

<file path=ppt/slides/_rels/slide1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1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44.wav"/><Relationship Id="rId4" Type="http://schemas.openxmlformats.org/officeDocument/2006/relationships/image" Target="../media/image152.png"/></Relationships>
</file>

<file path=ppt/slides/_rels/slide1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3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45.wav"/><Relationship Id="rId4" Type="http://schemas.openxmlformats.org/officeDocument/2006/relationships/image" Target="../media/image154.png"/></Relationships>
</file>

<file path=ppt/slides/_rels/slide1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5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46.wav"/><Relationship Id="rId4" Type="http://schemas.openxmlformats.org/officeDocument/2006/relationships/image" Target="../media/image156.png"/></Relationships>
</file>

<file path=ppt/slides/_rels/slide1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7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47.wav"/><Relationship Id="rId4" Type="http://schemas.openxmlformats.org/officeDocument/2006/relationships/image" Target="../media/image158.png"/></Relationships>
</file>

<file path=ppt/slides/_rels/slide1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9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48.wav"/><Relationship Id="rId4" Type="http://schemas.openxmlformats.org/officeDocument/2006/relationships/image" Target="../media/image160.png"/></Relationships>
</file>

<file path=ppt/slides/_rels/slide1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1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49.wav"/><Relationship Id="rId6" Type="http://schemas.openxmlformats.org/officeDocument/2006/relationships/image" Target="../media/image164.png"/><Relationship Id="rId5" Type="http://schemas.openxmlformats.org/officeDocument/2006/relationships/image" Target="../media/image163.png"/><Relationship Id="rId4" Type="http://schemas.openxmlformats.org/officeDocument/2006/relationships/image" Target="../media/image162.png"/></Relationships>
</file>

<file path=ppt/slides/_rels/slide1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5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50.wav"/><Relationship Id="rId4" Type="http://schemas.openxmlformats.org/officeDocument/2006/relationships/image" Target="../media/image166.png"/></Relationships>
</file>

<file path=ppt/slides/_rels/slide1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7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51.wav"/><Relationship Id="rId4" Type="http://schemas.openxmlformats.org/officeDocument/2006/relationships/image" Target="../media/image168.png"/></Relationships>
</file>

<file path=ppt/slides/_rels/slide1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9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52.wav"/><Relationship Id="rId4" Type="http://schemas.openxmlformats.org/officeDocument/2006/relationships/image" Target="../media/image170.png"/></Relationships>
</file>

<file path=ppt/slides/_rels/slide1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1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53.wav"/><Relationship Id="rId4" Type="http://schemas.openxmlformats.org/officeDocument/2006/relationships/image" Target="../media/image172.png"/></Relationships>
</file>

<file path=ppt/slides/_rels/slide1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3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54.wav"/><Relationship Id="rId4" Type="http://schemas.openxmlformats.org/officeDocument/2006/relationships/image" Target="../media/image174.png"/></Relationships>
</file>

<file path=ppt/slides/_rels/slide1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5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55.wav"/><Relationship Id="rId4" Type="http://schemas.openxmlformats.org/officeDocument/2006/relationships/image" Target="../media/image10.png"/></Relationships>
</file>

<file path=ppt/slides/_rels/slide1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56.wav"/></Relationships>
</file>

<file path=ppt/slides/_rels/slide1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6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57.wav"/><Relationship Id="rId4" Type="http://schemas.openxmlformats.org/officeDocument/2006/relationships/image" Target="../media/image10.png"/></Relationships>
</file>

<file path=ppt/slides/_rels/slide1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7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58.wav"/><Relationship Id="rId4" Type="http://schemas.openxmlformats.org/officeDocument/2006/relationships/image" Target="../media/image10.png"/></Relationships>
</file>

<file path=ppt/slides/_rels/slide1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8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59.wav"/><Relationship Id="rId4" Type="http://schemas.openxmlformats.org/officeDocument/2006/relationships/image" Target="../media/image10.png"/></Relationships>
</file>

<file path=ppt/slides/_rels/slide1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9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60.wav"/><Relationship Id="rId4" Type="http://schemas.openxmlformats.org/officeDocument/2006/relationships/image" Target="../media/image180.png"/></Relationships>
</file>

<file path=ppt/slides/_rels/slide1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1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61.wav"/><Relationship Id="rId4" Type="http://schemas.openxmlformats.org/officeDocument/2006/relationships/image" Target="../media/image10.png"/></Relationships>
</file>

<file path=ppt/slides/_rels/slide1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2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62.wav"/><Relationship Id="rId4" Type="http://schemas.openxmlformats.org/officeDocument/2006/relationships/image" Target="../media/image10.png"/></Relationships>
</file>

<file path=ppt/slides/_rels/slide1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3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63.wav"/><Relationship Id="rId4" Type="http://schemas.openxmlformats.org/officeDocument/2006/relationships/image" Target="../media/image10.png"/></Relationships>
</file>

<file path=ppt/slides/_rels/slide1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4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64.wav"/><Relationship Id="rId4" Type="http://schemas.openxmlformats.org/officeDocument/2006/relationships/image" Target="../media/image10.png"/></Relationships>
</file>

<file path=ppt/slides/_rels/slide1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5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65.wav"/><Relationship Id="rId4" Type="http://schemas.openxmlformats.org/officeDocument/2006/relationships/image" Target="../media/image10.png"/></Relationships>
</file>

<file path=ppt/slides/_rels/slide1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6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66.wav"/><Relationship Id="rId4" Type="http://schemas.openxmlformats.org/officeDocument/2006/relationships/image" Target="../media/image10.png"/></Relationships>
</file>

<file path=ppt/slides/_rels/slide1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7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67.wav"/><Relationship Id="rId4" Type="http://schemas.openxmlformats.org/officeDocument/2006/relationships/image" Target="../media/image10.png"/></Relationships>
</file>

<file path=ppt/slides/_rels/slide1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8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68.wav"/><Relationship Id="rId4" Type="http://schemas.openxmlformats.org/officeDocument/2006/relationships/image" Target="../media/image10.png"/></Relationships>
</file>

<file path=ppt/slides/_rels/slide1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9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69.wav"/><Relationship Id="rId4" Type="http://schemas.openxmlformats.org/officeDocument/2006/relationships/image" Target="../media/image10.png"/></Relationships>
</file>

<file path=ppt/slides/_rels/slide1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0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70.wav"/><Relationship Id="rId4" Type="http://schemas.openxmlformats.org/officeDocument/2006/relationships/image" Target="../media/image10.png"/></Relationships>
</file>

<file path=ppt/slides/_rels/slide1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1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71.wav"/><Relationship Id="rId4" Type="http://schemas.openxmlformats.org/officeDocument/2006/relationships/image" Target="../media/image10.png"/></Relationships>
</file>

<file path=ppt/slides/_rels/slide1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2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72.wav"/><Relationship Id="rId4" Type="http://schemas.openxmlformats.org/officeDocument/2006/relationships/image" Target="../media/image10.png"/></Relationships>
</file>

<file path=ppt/slides/_rels/slide1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3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73.wav"/><Relationship Id="rId4" Type="http://schemas.openxmlformats.org/officeDocument/2006/relationships/image" Target="../media/image10.png"/></Relationships>
</file>

<file path=ppt/slides/_rels/slide1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4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74.wav"/><Relationship Id="rId4" Type="http://schemas.openxmlformats.org/officeDocument/2006/relationships/image" Target="../media/image10.png"/></Relationships>
</file>

<file path=ppt/slides/_rels/slide1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5.jpeg"/><Relationship Id="rId1" Type="http://schemas.openxmlformats.org/officeDocument/2006/relationships/slideLayout" Target="../slideLayouts/slideLayout7.xml"/></Relationships>
</file>

<file path=ppt/slides/_rels/slide1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6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75.wav"/><Relationship Id="rId4" Type="http://schemas.openxmlformats.org/officeDocument/2006/relationships/image" Target="../media/image2.png"/></Relationships>
</file>

<file path=ppt/slides/_rels/slide1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7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76.wav"/><Relationship Id="rId4" Type="http://schemas.openxmlformats.org/officeDocument/2006/relationships/image" Target="../media/image2.png"/></Relationships>
</file>

<file path=ppt/slides/_rels/slide1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8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77.wav"/><Relationship Id="rId4" Type="http://schemas.openxmlformats.org/officeDocument/2006/relationships/image" Target="../media/image2.png"/></Relationships>
</file>

<file path=ppt/slides/_rels/slide1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9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78.wav"/><Relationship Id="rId4" Type="http://schemas.openxmlformats.org/officeDocument/2006/relationships/image" Target="../media/image2.png"/></Relationships>
</file>

<file path=ppt/slides/_rels/slide1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0.gif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79.wav"/><Relationship Id="rId4" Type="http://schemas.openxmlformats.org/officeDocument/2006/relationships/image" Target="../media/image2.png"/></Relationships>
</file>

<file path=ppt/slides/_rels/slide1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1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80.wav"/><Relationship Id="rId4" Type="http://schemas.openxmlformats.org/officeDocument/2006/relationships/image" Target="../media/image2.png"/></Relationships>
</file>

<file path=ppt/slides/_rels/slide1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2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81.wav"/><Relationship Id="rId4" Type="http://schemas.openxmlformats.org/officeDocument/2006/relationships/image" Target="../media/image2.png"/></Relationships>
</file>

<file path=ppt/slides/_rels/slide1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3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82.wav"/><Relationship Id="rId4" Type="http://schemas.openxmlformats.org/officeDocument/2006/relationships/image" Target="../media/image2.png"/></Relationships>
</file>

<file path=ppt/slides/_rels/slide1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4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83.wav"/><Relationship Id="rId4" Type="http://schemas.openxmlformats.org/officeDocument/2006/relationships/image" Target="../media/image2.png"/></Relationships>
</file>

<file path=ppt/slides/_rels/slide1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5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84.wav"/><Relationship Id="rId4" Type="http://schemas.openxmlformats.org/officeDocument/2006/relationships/image" Target="../media/image2.png"/></Relationships>
</file>

<file path=ppt/slides/_rels/slide1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6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85.wav"/><Relationship Id="rId4" Type="http://schemas.openxmlformats.org/officeDocument/2006/relationships/image" Target="../media/image2.png"/></Relationships>
</file>

<file path=ppt/slides/_rels/slide1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7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86.wav"/><Relationship Id="rId4" Type="http://schemas.openxmlformats.org/officeDocument/2006/relationships/image" Target="../media/image2.png"/></Relationships>
</file>

<file path=ppt/slides/_rels/slide1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8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87.wav"/><Relationship Id="rId5" Type="http://schemas.openxmlformats.org/officeDocument/2006/relationships/image" Target="../media/image2.png"/><Relationship Id="rId4" Type="http://schemas.openxmlformats.org/officeDocument/2006/relationships/image" Target="../media/image9.jpeg"/></Relationships>
</file>

<file path=ppt/slides/_rels/slide1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9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88.wav"/><Relationship Id="rId5" Type="http://schemas.openxmlformats.org/officeDocument/2006/relationships/image" Target="../media/image2.png"/><Relationship Id="rId4" Type="http://schemas.openxmlformats.org/officeDocument/2006/relationships/image" Target="../media/image210.jpeg"/></Relationships>
</file>

<file path=ppt/slides/_rels/slide1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1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89.wav"/><Relationship Id="rId5" Type="http://schemas.openxmlformats.org/officeDocument/2006/relationships/image" Target="../media/image2.png"/><Relationship Id="rId4" Type="http://schemas.openxmlformats.org/officeDocument/2006/relationships/image" Target="../media/image17.jpeg"/></Relationships>
</file>

<file path=ppt/slides/_rels/slide1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2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90.wav"/><Relationship Id="rId5" Type="http://schemas.openxmlformats.org/officeDocument/2006/relationships/image" Target="../media/image2.png"/><Relationship Id="rId4" Type="http://schemas.openxmlformats.org/officeDocument/2006/relationships/image" Target="../media/image32.jpeg"/></Relationships>
</file>

<file path=ppt/slides/_rels/slide1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3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91.wav"/><Relationship Id="rId5" Type="http://schemas.openxmlformats.org/officeDocument/2006/relationships/image" Target="../media/image2.png"/><Relationship Id="rId4" Type="http://schemas.openxmlformats.org/officeDocument/2006/relationships/image" Target="../media/image214.jpeg"/></Relationships>
</file>

<file path=ppt/slides/_rels/slide1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92.wav"/><Relationship Id="rId5" Type="http://schemas.openxmlformats.org/officeDocument/2006/relationships/image" Target="../media/image2.png"/><Relationship Id="rId4" Type="http://schemas.openxmlformats.org/officeDocument/2006/relationships/image" Target="../media/image215.jpeg"/></Relationships>
</file>

<file path=ppt/slides/_rels/slide1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6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93.wav"/><Relationship Id="rId5" Type="http://schemas.openxmlformats.org/officeDocument/2006/relationships/image" Target="../media/image2.png"/><Relationship Id="rId4" Type="http://schemas.openxmlformats.org/officeDocument/2006/relationships/image" Target="../media/image217.jpeg"/></Relationships>
</file>

<file path=ppt/slides/_rels/slide1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8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94.wav"/><Relationship Id="rId5" Type="http://schemas.openxmlformats.org/officeDocument/2006/relationships/image" Target="../media/image2.png"/><Relationship Id="rId4" Type="http://schemas.openxmlformats.org/officeDocument/2006/relationships/image" Target="../media/image219.jpeg"/></Relationships>
</file>

<file path=ppt/slides/_rels/slide1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0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95.wav"/><Relationship Id="rId5" Type="http://schemas.openxmlformats.org/officeDocument/2006/relationships/image" Target="../media/image2.png"/><Relationship Id="rId4" Type="http://schemas.openxmlformats.org/officeDocument/2006/relationships/image" Target="../media/image221.jpeg"/></Relationships>
</file>

<file path=ppt/slides/_rels/slide1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2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96.wav"/><Relationship Id="rId5" Type="http://schemas.openxmlformats.org/officeDocument/2006/relationships/image" Target="../media/image2.png"/><Relationship Id="rId4" Type="http://schemas.openxmlformats.org/officeDocument/2006/relationships/image" Target="../media/image223.jpeg"/></Relationships>
</file>

<file path=ppt/slides/_rels/slide1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97.wav"/><Relationship Id="rId5" Type="http://schemas.openxmlformats.org/officeDocument/2006/relationships/image" Target="../media/image2.png"/><Relationship Id="rId4" Type="http://schemas.openxmlformats.org/officeDocument/2006/relationships/image" Target="../media/image224.jpeg"/></Relationships>
</file>

<file path=ppt/slides/_rels/slide1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5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98.wav"/><Relationship Id="rId5" Type="http://schemas.openxmlformats.org/officeDocument/2006/relationships/image" Target="../media/image2.png"/><Relationship Id="rId4" Type="http://schemas.openxmlformats.org/officeDocument/2006/relationships/image" Target="../media/image226.jpeg"/></Relationships>
</file>

<file path=ppt/slides/_rels/slide2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7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199.wav"/><Relationship Id="rId5" Type="http://schemas.openxmlformats.org/officeDocument/2006/relationships/image" Target="../media/image2.png"/><Relationship Id="rId4" Type="http://schemas.openxmlformats.org/officeDocument/2006/relationships/image" Target="../media/image228.jpeg"/></Relationships>
</file>

<file path=ppt/slides/_rels/slide2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9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00.wav"/><Relationship Id="rId5" Type="http://schemas.openxmlformats.org/officeDocument/2006/relationships/image" Target="../media/image2.png"/><Relationship Id="rId4" Type="http://schemas.openxmlformats.org/officeDocument/2006/relationships/image" Target="../media/image230.jpeg"/></Relationships>
</file>

<file path=ppt/slides/_rels/slide2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1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01.wav"/><Relationship Id="rId5" Type="http://schemas.openxmlformats.org/officeDocument/2006/relationships/image" Target="../media/image2.png"/><Relationship Id="rId4" Type="http://schemas.openxmlformats.org/officeDocument/2006/relationships/image" Target="../media/image232.gif"/></Relationships>
</file>

<file path=ppt/slides/_rels/slide2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3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02.wav"/><Relationship Id="rId5" Type="http://schemas.openxmlformats.org/officeDocument/2006/relationships/image" Target="../media/image2.png"/><Relationship Id="rId4" Type="http://schemas.openxmlformats.org/officeDocument/2006/relationships/image" Target="../media/image92.jpeg"/></Relationships>
</file>

<file path=ppt/slides/_rels/slide2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4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03.wav"/><Relationship Id="rId5" Type="http://schemas.openxmlformats.org/officeDocument/2006/relationships/image" Target="../media/image2.png"/><Relationship Id="rId4" Type="http://schemas.openxmlformats.org/officeDocument/2006/relationships/image" Target="../media/image88.jpeg"/></Relationships>
</file>

<file path=ppt/slides/_rels/slide2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5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04.wav"/><Relationship Id="rId5" Type="http://schemas.openxmlformats.org/officeDocument/2006/relationships/image" Target="../media/image2.png"/><Relationship Id="rId4" Type="http://schemas.openxmlformats.org/officeDocument/2006/relationships/image" Target="../media/image236.jpeg"/></Relationships>
</file>

<file path=ppt/slides/_rels/slide2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7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05.wav"/><Relationship Id="rId5" Type="http://schemas.openxmlformats.org/officeDocument/2006/relationships/image" Target="../media/image2.png"/><Relationship Id="rId4" Type="http://schemas.openxmlformats.org/officeDocument/2006/relationships/image" Target="../media/image238.jpeg"/></Relationships>
</file>

<file path=ppt/slides/_rels/slide2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9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06.wav"/><Relationship Id="rId5" Type="http://schemas.openxmlformats.org/officeDocument/2006/relationships/image" Target="../media/image2.png"/><Relationship Id="rId4" Type="http://schemas.openxmlformats.org/officeDocument/2006/relationships/image" Target="../media/image240.jpeg"/></Relationships>
</file>

<file path=ppt/slides/_rels/slide2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1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07.wav"/><Relationship Id="rId5" Type="http://schemas.openxmlformats.org/officeDocument/2006/relationships/image" Target="../media/image243.png"/><Relationship Id="rId4" Type="http://schemas.openxmlformats.org/officeDocument/2006/relationships/image" Target="../media/image242.jpeg"/></Relationships>
</file>

<file path=ppt/slides/_rels/slide2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4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08.wav"/><Relationship Id="rId5" Type="http://schemas.openxmlformats.org/officeDocument/2006/relationships/image" Target="../media/image2.png"/><Relationship Id="rId4" Type="http://schemas.openxmlformats.org/officeDocument/2006/relationships/image" Target="../media/image119.jpeg"/></Relationships>
</file>

<file path=ppt/slides/_rels/slide2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09.wav"/><Relationship Id="rId5" Type="http://schemas.openxmlformats.org/officeDocument/2006/relationships/image" Target="../media/image2.png"/><Relationship Id="rId4" Type="http://schemas.openxmlformats.org/officeDocument/2006/relationships/image" Target="../media/image245.jpeg"/></Relationships>
</file>

<file path=ppt/slides/_rels/slide2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10.wav"/><Relationship Id="rId5" Type="http://schemas.openxmlformats.org/officeDocument/2006/relationships/image" Target="../media/image2.png"/><Relationship Id="rId4" Type="http://schemas.openxmlformats.org/officeDocument/2006/relationships/image" Target="../media/image246.jpeg"/></Relationships>
</file>

<file path=ppt/slides/_rels/slide2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7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11.wav"/><Relationship Id="rId5" Type="http://schemas.openxmlformats.org/officeDocument/2006/relationships/image" Target="../media/image2.png"/><Relationship Id="rId4" Type="http://schemas.openxmlformats.org/officeDocument/2006/relationships/image" Target="../media/image248.jpeg"/></Relationships>
</file>

<file path=ppt/slides/_rels/slide2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9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12.wav"/><Relationship Id="rId5" Type="http://schemas.openxmlformats.org/officeDocument/2006/relationships/image" Target="../media/image2.png"/><Relationship Id="rId4" Type="http://schemas.openxmlformats.org/officeDocument/2006/relationships/image" Target="../media/image250.jpeg"/></Relationships>
</file>

<file path=ppt/slides/_rels/slide2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1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13.wav"/><Relationship Id="rId5" Type="http://schemas.openxmlformats.org/officeDocument/2006/relationships/image" Target="../media/image2.png"/><Relationship Id="rId4" Type="http://schemas.openxmlformats.org/officeDocument/2006/relationships/image" Target="../media/image252.jpeg"/></Relationships>
</file>

<file path=ppt/slides/_rels/slide2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3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14.wav"/><Relationship Id="rId5" Type="http://schemas.openxmlformats.org/officeDocument/2006/relationships/image" Target="../media/image2.png"/><Relationship Id="rId4" Type="http://schemas.openxmlformats.org/officeDocument/2006/relationships/image" Target="../media/image254.jpeg"/></Relationships>
</file>

<file path=ppt/slides/_rels/slide2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5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15.wav"/><Relationship Id="rId5" Type="http://schemas.openxmlformats.org/officeDocument/2006/relationships/image" Target="../media/image2.png"/><Relationship Id="rId4" Type="http://schemas.openxmlformats.org/officeDocument/2006/relationships/image" Target="../media/image256.jpeg"/></Relationships>
</file>

<file path=ppt/slides/_rels/slide2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7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16.wav"/><Relationship Id="rId4" Type="http://schemas.openxmlformats.org/officeDocument/2006/relationships/image" Target="../media/image2.png"/></Relationships>
</file>

<file path=ppt/slides/_rels/slide2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8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17.wav"/><Relationship Id="rId4" Type="http://schemas.openxmlformats.org/officeDocument/2006/relationships/image" Target="../media/image2.png"/></Relationships>
</file>

<file path=ppt/slides/_rels/slide2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9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18.wav"/><Relationship Id="rId4" Type="http://schemas.openxmlformats.org/officeDocument/2006/relationships/image" Target="../media/image2.png"/></Relationships>
</file>

<file path=ppt/slides/_rels/slide2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0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19.wav"/><Relationship Id="rId4" Type="http://schemas.openxmlformats.org/officeDocument/2006/relationships/image" Target="../media/image2.png"/></Relationships>
</file>

<file path=ppt/slides/_rels/slide2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1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20.wav"/><Relationship Id="rId4" Type="http://schemas.openxmlformats.org/officeDocument/2006/relationships/image" Target="../media/image2.png"/></Relationships>
</file>

<file path=ppt/slides/_rels/slide2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2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21.wav"/><Relationship Id="rId4" Type="http://schemas.openxmlformats.org/officeDocument/2006/relationships/image" Target="../media/image2.png"/></Relationships>
</file>

<file path=ppt/slides/_rels/slide2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3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22.wav"/><Relationship Id="rId4" Type="http://schemas.openxmlformats.org/officeDocument/2006/relationships/image" Target="../media/image2.png"/></Relationships>
</file>

<file path=ppt/slides/_rels/slide2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23.wav"/><Relationship Id="rId4" Type="http://schemas.openxmlformats.org/officeDocument/2006/relationships/image" Target="../media/image2.png"/></Relationships>
</file>

<file path=ppt/slides/_rels/slide2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4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24.wav"/><Relationship Id="rId4" Type="http://schemas.openxmlformats.org/officeDocument/2006/relationships/image" Target="../media/image2.png"/></Relationships>
</file>

<file path=ppt/slides/_rels/slide2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5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25.wav"/><Relationship Id="rId4" Type="http://schemas.openxmlformats.org/officeDocument/2006/relationships/image" Target="../media/image2.png"/></Relationships>
</file>

<file path=ppt/slides/_rels/slide2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6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26.wav"/><Relationship Id="rId4" Type="http://schemas.openxmlformats.org/officeDocument/2006/relationships/image" Target="../media/image2.png"/></Relationships>
</file>

<file path=ppt/slides/_rels/slide2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7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27.wav"/><Relationship Id="rId4" Type="http://schemas.openxmlformats.org/officeDocument/2006/relationships/image" Target="../media/image2.png"/></Relationships>
</file>

<file path=ppt/slides/_rels/slide2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8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28.wav"/><Relationship Id="rId4" Type="http://schemas.openxmlformats.org/officeDocument/2006/relationships/image" Target="../media/image2.png"/></Relationships>
</file>

<file path=ppt/slides/_rels/slide2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9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29.wav"/><Relationship Id="rId4" Type="http://schemas.openxmlformats.org/officeDocument/2006/relationships/image" Target="../media/image2.png"/></Relationships>
</file>

<file path=ppt/slides/_rels/slide2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0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30.wav"/><Relationship Id="rId4" Type="http://schemas.openxmlformats.org/officeDocument/2006/relationships/image" Target="../media/image2.png"/></Relationships>
</file>

<file path=ppt/slides/_rels/slide2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1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31.wav"/><Relationship Id="rId4" Type="http://schemas.openxmlformats.org/officeDocument/2006/relationships/image" Target="../media/image2.png"/></Relationships>
</file>

<file path=ppt/slides/_rels/slide2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2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32.wav"/><Relationship Id="rId4" Type="http://schemas.openxmlformats.org/officeDocument/2006/relationships/image" Target="../media/image10.png"/></Relationships>
</file>

<file path=ppt/slides/_rels/slide2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3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33.wav"/><Relationship Id="rId4" Type="http://schemas.openxmlformats.org/officeDocument/2006/relationships/image" Target="../media/image2.png"/></Relationships>
</file>

<file path=ppt/slides/_rels/slide2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4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34.wav"/><Relationship Id="rId4" Type="http://schemas.openxmlformats.org/officeDocument/2006/relationships/image" Target="../media/image2.png"/></Relationships>
</file>

<file path=ppt/slides/_rels/slide2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5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35.wav"/><Relationship Id="rId4" Type="http://schemas.openxmlformats.org/officeDocument/2006/relationships/image" Target="../media/image2.png"/></Relationships>
</file>

<file path=ppt/slides/_rels/slide2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6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36.wav"/><Relationship Id="rId4" Type="http://schemas.openxmlformats.org/officeDocument/2006/relationships/image" Target="../media/image2.png"/></Relationships>
</file>

<file path=ppt/slides/_rels/slide2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7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37.wav"/><Relationship Id="rId4" Type="http://schemas.openxmlformats.org/officeDocument/2006/relationships/image" Target="../media/image2.png"/></Relationships>
</file>

<file path=ppt/slides/_rels/slide2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8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38.wav"/><Relationship Id="rId4" Type="http://schemas.openxmlformats.org/officeDocument/2006/relationships/image" Target="../media/image2.png"/></Relationships>
</file>

<file path=ppt/slides/_rels/slide2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9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39.wav"/><Relationship Id="rId4" Type="http://schemas.openxmlformats.org/officeDocument/2006/relationships/image" Target="../media/image2.png"/></Relationships>
</file>

<file path=ppt/slides/_rels/slide2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0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40.wav"/><Relationship Id="rId4" Type="http://schemas.openxmlformats.org/officeDocument/2006/relationships/image" Target="../media/image2.png"/></Relationships>
</file>

<file path=ppt/slides/_rels/slide2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1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41.wav"/><Relationship Id="rId4" Type="http://schemas.openxmlformats.org/officeDocument/2006/relationships/image" Target="../media/image2.png"/></Relationships>
</file>

<file path=ppt/slides/_rels/slide2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2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42.wav"/><Relationship Id="rId4" Type="http://schemas.openxmlformats.org/officeDocument/2006/relationships/image" Target="../media/image2.png"/></Relationships>
</file>

<file path=ppt/slides/_rels/slide2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3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43.wav"/><Relationship Id="rId4" Type="http://schemas.openxmlformats.org/officeDocument/2006/relationships/image" Target="../media/image2.png"/></Relationships>
</file>

<file path=ppt/slides/_rels/slide2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4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44.wav"/><Relationship Id="rId4" Type="http://schemas.openxmlformats.org/officeDocument/2006/relationships/image" Target="../media/image2.png"/></Relationships>
</file>

<file path=ppt/slides/_rels/slide2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5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45.wav"/><Relationship Id="rId4" Type="http://schemas.openxmlformats.org/officeDocument/2006/relationships/image" Target="../media/image2.png"/></Relationships>
</file>

<file path=ppt/slides/_rels/slide2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46.wav"/><Relationship Id="rId4" Type="http://schemas.openxmlformats.org/officeDocument/2006/relationships/image" Target="../media/image2.png"/></Relationships>
</file>

<file path=ppt/slides/_rels/slide2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6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47.wav"/><Relationship Id="rId4" Type="http://schemas.openxmlformats.org/officeDocument/2006/relationships/image" Target="../media/image2.png"/></Relationships>
</file>

<file path=ppt/slides/_rels/slide2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7.gif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48.wav"/><Relationship Id="rId4" Type="http://schemas.openxmlformats.org/officeDocument/2006/relationships/image" Target="../media/image288.png"/></Relationships>
</file>

<file path=ppt/slides/_rels/slide2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9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49.wav"/><Relationship Id="rId4" Type="http://schemas.openxmlformats.org/officeDocument/2006/relationships/image" Target="../media/image290.png"/></Relationships>
</file>

<file path=ppt/slides/_rels/slide2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1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50.wav"/><Relationship Id="rId4" Type="http://schemas.openxmlformats.org/officeDocument/2006/relationships/image" Target="../media/image292.png"/></Relationships>
</file>

<file path=ppt/slides/_rels/slide2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3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51.wav"/><Relationship Id="rId4" Type="http://schemas.openxmlformats.org/officeDocument/2006/relationships/image" Target="../media/image294.png"/></Relationships>
</file>

<file path=ppt/slides/_rels/slide2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5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52.wav"/><Relationship Id="rId4" Type="http://schemas.openxmlformats.org/officeDocument/2006/relationships/image" Target="../media/image296.png"/></Relationships>
</file>

<file path=ppt/slides/_rels/slide2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7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53.wav"/><Relationship Id="rId4" Type="http://schemas.openxmlformats.org/officeDocument/2006/relationships/image" Target="../media/image298.png"/></Relationships>
</file>

<file path=ppt/slides/_rels/slide2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9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54.wav"/><Relationship Id="rId5" Type="http://schemas.openxmlformats.org/officeDocument/2006/relationships/image" Target="../media/image301.png"/><Relationship Id="rId4" Type="http://schemas.openxmlformats.org/officeDocument/2006/relationships/image" Target="../media/image300.png"/></Relationships>
</file>

<file path=ppt/slides/_rels/slide2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2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55.wav"/><Relationship Id="rId4" Type="http://schemas.openxmlformats.org/officeDocument/2006/relationships/image" Target="../media/image303.png"/></Relationships>
</file>

<file path=ppt/slides/_rels/slide2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4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56.wav"/><Relationship Id="rId4" Type="http://schemas.openxmlformats.org/officeDocument/2006/relationships/image" Target="../media/image305.png"/></Relationships>
</file>

<file path=ppt/slides/_rels/slide2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6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57.wav"/><Relationship Id="rId4" Type="http://schemas.openxmlformats.org/officeDocument/2006/relationships/image" Target="../media/image307.png"/></Relationships>
</file>

<file path=ppt/slides/_rels/slide2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8.pn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58.wav"/><Relationship Id="rId4" Type="http://schemas.openxmlformats.org/officeDocument/2006/relationships/image" Target="../media/image309.png"/></Relationships>
</file>

<file path=ppt/slides/_rels/slide2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0.jpeg"/><Relationship Id="rId2" Type="http://schemas.openxmlformats.org/officeDocument/2006/relationships/slideLayout" Target="../slideLayouts/slideLayout7.xml"/><Relationship Id="rId1" Type="http://schemas.openxmlformats.org/officeDocument/2006/relationships/audio" Target="../media/audio259.wav"/><Relationship Id="rId4" Type="http://schemas.openxmlformats.org/officeDocument/2006/relationships/image" Target="../media/image311.png"/></Relationships>
</file>

<file path=ppt/slides/_rels/slide26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audio261.wav"/><Relationship Id="rId1" Type="http://schemas.openxmlformats.org/officeDocument/2006/relationships/audio" Target="../media/audio260.wav"/><Relationship Id="rId5" Type="http://schemas.openxmlformats.org/officeDocument/2006/relationships/image" Target="../media/image2.png"/><Relationship Id="rId4" Type="http://schemas.openxmlformats.org/officeDocument/2006/relationships/image" Target="../media/image3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685800" y="714356"/>
            <a:ext cx="7772400" cy="3214709"/>
          </a:xfrm>
          <a:solidFill>
            <a:schemeClr val="accent6">
              <a:lumMod val="20000"/>
              <a:lumOff val="80000"/>
            </a:schemeClr>
          </a:solidFill>
          <a:ln w="38100">
            <a:solidFill>
              <a:srgbClr val="FF0000"/>
            </a:solidFill>
          </a:ln>
        </p:spPr>
        <p:txBody>
          <a:bodyPr>
            <a:normAutofit/>
          </a:bodyPr>
          <a:lstStyle/>
          <a:p>
            <a:r>
              <a:rPr lang="ru-RU" sz="96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ГОВОРИ</a:t>
            </a:r>
            <a:br>
              <a:rPr lang="ru-RU" sz="96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</a:br>
            <a:r>
              <a:rPr lang="ru-RU" sz="96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ПРАВИЛЬНО</a:t>
            </a:r>
            <a:endParaRPr lang="ru-RU" sz="9600" b="1" dirty="0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1428728" y="4572008"/>
            <a:ext cx="6400800" cy="1752600"/>
          </a:xfrm>
        </p:spPr>
        <p:txBody>
          <a:bodyPr/>
          <a:lstStyle/>
          <a:p>
            <a:r>
              <a:rPr lang="ru-RU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Пособие по логопедии </a:t>
            </a:r>
          </a:p>
          <a:p>
            <a:r>
              <a:rPr lang="ru-RU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Звук Ш,Ш-С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7" name="~PP3323.WAV">
            <a:hlinkClick r:id="" action="ppaction://media"/>
          </p:cNvPr>
          <p:cNvPicPr>
            <a:picLocks noRot="1" noChangeAspect="1"/>
          </p:cNvPicPr>
          <p:nvPr>
            <a:wavAudioFile r:embed="rId1" name="~PP3323.WAV"/>
          </p:nvPr>
        </p:nvPicPr>
        <p:blipFill>
          <a:blip r:embed="rId3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13014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000"/>
                            </p:stCondLst>
                            <p:childTnLst>
                              <p:par>
                                <p:cTn id="20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25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4" grpId="0" animBg="1"/>
      <p:bldP spid="5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1500174"/>
            <a:ext cx="8543956" cy="428628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Эта презентация преследует три цели : научить</a:t>
            </a:r>
          </a:p>
          <a:p>
            <a:pPr>
              <a:buNone/>
            </a:pPr>
            <a:r>
              <a:rPr lang="ru-RU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ребенка правильно произносить звуки, пополнить</a:t>
            </a:r>
          </a:p>
          <a:p>
            <a:pPr>
              <a:buNone/>
            </a:pPr>
            <a:r>
              <a:rPr lang="ru-RU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словарный запас и тренировка глобального чтения.</a:t>
            </a:r>
          </a:p>
          <a:p>
            <a:pPr>
              <a:buNone/>
            </a:pPr>
            <a:r>
              <a:rPr lang="ru-RU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Для пополнения словарного запаса ( особенно у </a:t>
            </a:r>
          </a:p>
          <a:p>
            <a:pPr>
              <a:buNone/>
            </a:pPr>
            <a:r>
              <a:rPr lang="ru-RU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детей с общим недоразвитием речи) целесообразно</a:t>
            </a:r>
          </a:p>
          <a:p>
            <a:pPr>
              <a:buNone/>
            </a:pPr>
            <a:r>
              <a:rPr lang="ru-RU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сначала давать прослушать названия слов, а затем</a:t>
            </a:r>
          </a:p>
          <a:p>
            <a:pPr>
              <a:buNone/>
            </a:pPr>
            <a:r>
              <a:rPr lang="ru-RU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выключать звук и спрашивать : - Что это?</a:t>
            </a:r>
            <a:endParaRPr lang="ru-RU" sz="2800" dirty="0">
              <a:solidFill>
                <a:srgbClr val="FF0000"/>
              </a:solidFill>
            </a:endParaRPr>
          </a:p>
        </p:txBody>
      </p:sp>
      <p:pic>
        <p:nvPicPr>
          <p:cNvPr id="4" name="~PP2224.WAV">
            <a:hlinkClick r:id="" action="ppaction://media"/>
          </p:cNvPr>
          <p:cNvPicPr>
            <a:picLocks noRot="1" noChangeAspect="1"/>
          </p:cNvPicPr>
          <p:nvPr>
            <a:wavAudioFile r:embed="rId1" name="~PP2224.WAV"/>
          </p:nvPr>
        </p:nvPicPr>
        <p:blipFill>
          <a:blip r:embed="rId3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шаль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35842" name="Picture 2" descr="D:\мое\рь\74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00298" y="357166"/>
            <a:ext cx="3929090" cy="523878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951.WAV">
            <a:hlinkClick r:id="" action="ppaction://media"/>
          </p:cNvPr>
          <p:cNvPicPr>
            <a:picLocks noRot="1" noChangeAspect="1"/>
          </p:cNvPicPr>
          <p:nvPr>
            <a:wavAudioFile r:embed="rId1" name="~PP951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шайба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37890" name="Picture 2" descr="D:\мое\рь\76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57224" y="500042"/>
            <a:ext cx="7548579" cy="505515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3775.WAV">
            <a:hlinkClick r:id="" action="ppaction://media"/>
          </p:cNvPr>
          <p:cNvPicPr>
            <a:picLocks noRot="1" noChangeAspect="1"/>
          </p:cNvPicPr>
          <p:nvPr>
            <a:wavAudioFile r:embed="rId1" name="~PP3775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шар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3074" name="Picture 2" descr="D:\мое\ш\5df1067e4cba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643174" y="285728"/>
            <a:ext cx="3857652" cy="514353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2362.WAV">
            <a:hlinkClick r:id="" action="ppaction://media"/>
          </p:cNvPr>
          <p:cNvPicPr>
            <a:picLocks noRot="1" noChangeAspect="1"/>
          </p:cNvPicPr>
          <p:nvPr>
            <a:wavAudioFile r:embed="rId1" name="~PP2362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5875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шапка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4098" name="Picture 2" descr="D:\мое\ш\img_gu-st-sha00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714612" y="357165"/>
            <a:ext cx="3624264" cy="506182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809.WAV">
            <a:hlinkClick r:id="" action="ppaction://media"/>
          </p:cNvPr>
          <p:cNvPicPr>
            <a:picLocks noRot="1" noChangeAspect="1"/>
          </p:cNvPicPr>
          <p:nvPr>
            <a:wavAudioFile r:embed="rId1" name="~PP809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586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шарф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5122" name="Picture 2" descr="D:\мое\ш\1229599558_sharf_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357422" y="285728"/>
            <a:ext cx="4360576" cy="505736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3211.WAV">
            <a:hlinkClick r:id="" action="ppaction://media"/>
          </p:cNvPr>
          <p:cNvPicPr>
            <a:picLocks noRot="1" noChangeAspect="1"/>
          </p:cNvPicPr>
          <p:nvPr>
            <a:wavAudioFile r:embed="rId1" name="~PP3211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5469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 descr="D:\мое\рь\7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00364" y="285728"/>
            <a:ext cx="2819400" cy="512762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3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шах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4" name="~PP1549.WAV">
            <a:hlinkClick r:id="" action="ppaction://media"/>
          </p:cNvPr>
          <p:cNvPicPr>
            <a:picLocks noRot="1" noChangeAspect="1"/>
          </p:cNvPicPr>
          <p:nvPr>
            <a:wavAudioFile r:embed="rId1" name="~PP1549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шахматы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6146" name="Picture 2" descr="D:\мое\ш\chess_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69302" y="609068"/>
            <a:ext cx="6660284" cy="472174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323.WAV">
            <a:hlinkClick r:id="" action="ppaction://media"/>
          </p:cNvPr>
          <p:cNvPicPr>
            <a:picLocks noRot="1" noChangeAspect="1"/>
          </p:cNvPicPr>
          <p:nvPr>
            <a:wavAudioFile r:embed="rId1" name="~PP323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5454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ушат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75778" name="Picture 2" descr="D:\мое\рь\11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00232" y="357166"/>
            <a:ext cx="5167327" cy="516732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3116.WAV">
            <a:hlinkClick r:id="" action="ppaction://media"/>
          </p:cNvPr>
          <p:cNvPicPr>
            <a:picLocks noRot="1" noChangeAspect="1"/>
          </p:cNvPicPr>
          <p:nvPr>
            <a:wavAudioFile r:embed="rId1" name="~PP3116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ушанка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9218" name="Picture 2" descr="D:\мое\ш\od007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95504" y="381000"/>
            <a:ext cx="4976826" cy="497682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1672.WAV">
            <a:hlinkClick r:id="" action="ppaction://media"/>
          </p:cNvPr>
          <p:cNvPicPr>
            <a:picLocks noRot="1" noChangeAspect="1"/>
          </p:cNvPicPr>
          <p:nvPr>
            <a:wavAudioFile r:embed="rId1" name="~PP1672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5625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лапша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2290" name="Picture 2" descr="D:\мое\ш\noodles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42976" y="699553"/>
            <a:ext cx="6809524" cy="474874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618.WAV">
            <a:hlinkClick r:id="" action="ppaction://media"/>
          </p:cNvPr>
          <p:cNvPicPr>
            <a:picLocks noRot="1" noChangeAspect="1"/>
          </p:cNvPicPr>
          <p:nvPr>
            <a:wavAudioFile r:embed="rId1" name="~PP618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568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шахтер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2051" name="Picture 3" descr="D:\мое\ш\miner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643174" y="285728"/>
            <a:ext cx="3786214" cy="503726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3192.WAV">
            <a:hlinkClick r:id="" action="ppaction://media"/>
          </p:cNvPr>
          <p:cNvPicPr>
            <a:picLocks noRot="1" noChangeAspect="1"/>
          </p:cNvPicPr>
          <p:nvPr>
            <a:wavAudioFile r:embed="rId1" name="~PP3192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5172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шакал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026" name="Picture 2" descr="D:\мое\ш\golden_jackal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37314" y="679902"/>
            <a:ext cx="5963643" cy="477316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2138.WAV">
            <a:hlinkClick r:id="" action="ppaction://media"/>
          </p:cNvPr>
          <p:cNvPicPr>
            <a:picLocks noRot="1" noChangeAspect="1"/>
          </p:cNvPicPr>
          <p:nvPr>
            <a:wavAudioFile r:embed="rId1" name="~PP2138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5532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калоша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7170" name="Picture 2" descr="D:\мое\ш\p7836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28023" y="707946"/>
            <a:ext cx="7013053" cy="436412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803.WAV">
            <a:hlinkClick r:id="" action="ppaction://media"/>
          </p:cNvPr>
          <p:cNvPicPr>
            <a:picLocks noRot="1" noChangeAspect="1"/>
          </p:cNvPicPr>
          <p:nvPr>
            <a:wavAudioFile r:embed="rId1" name="~PP803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539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вешалка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69634" name="Picture 2" descr="D:\мое\рь\105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143240" y="428604"/>
            <a:ext cx="2593119" cy="503462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3939.WAV">
            <a:hlinkClick r:id="" action="ppaction://media"/>
          </p:cNvPr>
          <p:cNvPicPr>
            <a:picLocks noRot="1" noChangeAspect="1"/>
          </p:cNvPicPr>
          <p:nvPr>
            <a:wavAudioFile r:embed="rId1" name="~PP3939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ниша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68610" name="Picture 2" descr="D:\мое\рь\104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8728" y="285728"/>
            <a:ext cx="6351384" cy="510065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2448.WAV">
            <a:hlinkClick r:id="" action="ppaction://media"/>
          </p:cNvPr>
          <p:cNvPicPr>
            <a:picLocks noRot="1" noChangeAspect="1"/>
          </p:cNvPicPr>
          <p:nvPr>
            <a:wavAudioFile r:embed="rId1" name="~PP2448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кашалот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77826" name="Picture 2" descr="D:\мое\рь\11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28662" y="428604"/>
            <a:ext cx="7247334" cy="500066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1378.WAV">
            <a:hlinkClick r:id="" action="ppaction://media"/>
          </p:cNvPr>
          <p:cNvPicPr>
            <a:picLocks noRot="1" noChangeAspect="1"/>
          </p:cNvPicPr>
          <p:nvPr>
            <a:wavAudioFile r:embed="rId1" name="~PP1378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лошадь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0242" name="Picture 2" descr="D:\мое\ш\isa-big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00166" y="357166"/>
            <a:ext cx="6096611" cy="497682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4093.WAV">
            <a:hlinkClick r:id="" action="ppaction://media"/>
          </p:cNvPr>
          <p:cNvPicPr>
            <a:picLocks noRot="1" noChangeAspect="1"/>
          </p:cNvPicPr>
          <p:nvPr>
            <a:wavAudioFile r:embed="rId1" name="~PP4093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5125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 descr="D:\мое\рь\7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28662" y="500042"/>
            <a:ext cx="7500989" cy="500065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3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шалун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4" name="~PP2602.WAV">
            <a:hlinkClick r:id="" action="ppaction://media"/>
          </p:cNvPr>
          <p:cNvPicPr>
            <a:picLocks noRot="1" noChangeAspect="1"/>
          </p:cNvPicPr>
          <p:nvPr>
            <a:wavAudioFile r:embed="rId1" name="~PP2602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шалфей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36866" name="Picture 2" descr="D:\мое\рь\75.jpe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643174" y="357166"/>
            <a:ext cx="3571900" cy="523878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1501.WAV">
            <a:hlinkClick r:id="" action="ppaction://media"/>
          </p:cNvPr>
          <p:cNvPicPr>
            <a:picLocks noRot="1" noChangeAspect="1"/>
          </p:cNvPicPr>
          <p:nvPr>
            <a:wavAudioFile r:embed="rId1" name="~PP1501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шампунь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38914" name="Picture 2" descr="D:\мое\рь\77.jpe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928926" y="357166"/>
            <a:ext cx="3779854" cy="504202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291.WAV">
            <a:hlinkClick r:id="" action="ppaction://media"/>
          </p:cNvPr>
          <p:cNvPicPr>
            <a:picLocks noRot="1" noChangeAspect="1"/>
          </p:cNvPicPr>
          <p:nvPr>
            <a:wavAudioFile r:embed="rId1" name="~PP291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шампиньон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39938" name="Picture 2" descr="D:\мое\рь\78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00100" y="642918"/>
            <a:ext cx="7381910" cy="479824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3411.WAV">
            <a:hlinkClick r:id="" action="ppaction://media"/>
          </p:cNvPr>
          <p:cNvPicPr>
            <a:picLocks noRot="1" noChangeAspect="1"/>
          </p:cNvPicPr>
          <p:nvPr>
            <a:wavAudioFile r:embed="rId1" name="~PP3411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шинель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45058" name="Picture 2" descr="D:\мое\рь\57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14546" y="285728"/>
            <a:ext cx="4294202" cy="523892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2420.WAV">
            <a:hlinkClick r:id="" action="ppaction://media"/>
          </p:cNvPr>
          <p:cNvPicPr>
            <a:picLocks noRot="1" noChangeAspect="1"/>
          </p:cNvPicPr>
          <p:nvPr>
            <a:wavAudioFile r:embed="rId1" name="~PP2420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груша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8194" name="Picture 2" descr="D:\мое\ш\4882fd510433bd74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346598" y="285751"/>
            <a:ext cx="4303579" cy="507207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1054.WAV">
            <a:hlinkClick r:id="" action="ppaction://media"/>
          </p:cNvPr>
          <p:cNvPicPr>
            <a:picLocks noRot="1" noChangeAspect="1"/>
          </p:cNvPicPr>
          <p:nvPr>
            <a:wavAudioFile r:embed="rId1" name="~PP1054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5437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каша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76802" name="Picture 2" descr="D:\мое\рь\11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42976" y="357166"/>
            <a:ext cx="6858048" cy="514353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4018.WAV">
            <a:hlinkClick r:id="" action="ppaction://media"/>
          </p:cNvPr>
          <p:cNvPicPr>
            <a:picLocks noRot="1" noChangeAspect="1"/>
          </p:cNvPicPr>
          <p:nvPr>
            <a:wavAudioFile r:embed="rId1" name="~PP4018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крыша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1266" name="Picture 2" descr="D:\мое\ш\redcedarroof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71604" y="357166"/>
            <a:ext cx="6262745" cy="469705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2683.WAV">
            <a:hlinkClick r:id="" action="ppaction://media"/>
          </p:cNvPr>
          <p:cNvPicPr>
            <a:picLocks noRot="1" noChangeAspect="1"/>
          </p:cNvPicPr>
          <p:nvPr>
            <a:wavAudioFile r:embed="rId1" name="~PP2683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5625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шалаш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28674" name="Picture 2" descr="D:\мое\ш\apr_25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85852" y="357166"/>
            <a:ext cx="6738958" cy="500929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1410.WAV">
            <a:hlinkClick r:id="" action="ppaction://media"/>
          </p:cNvPr>
          <p:cNvPicPr>
            <a:picLocks noRot="1" noChangeAspect="1"/>
          </p:cNvPicPr>
          <p:nvPr>
            <a:wavAudioFile r:embed="rId1" name="~PP1410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6235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шофер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7410" name="Picture 2" descr="D:\мое\ш\04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35821" y="690544"/>
            <a:ext cx="6822327" cy="454821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3969.WAV">
            <a:hlinkClick r:id="" action="ppaction://media"/>
          </p:cNvPr>
          <p:cNvPicPr>
            <a:picLocks noRot="1" noChangeAspect="1"/>
          </p:cNvPicPr>
          <p:nvPr>
            <a:wavAudioFile r:embed="rId1" name="~PP3969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5657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шоколад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3314" name="Picture 2" descr="D:\мое\ш\437587_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57290" y="568784"/>
            <a:ext cx="6786610" cy="460977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2977.WAV">
            <a:hlinkClick r:id="" action="ppaction://media"/>
          </p:cNvPr>
          <p:cNvPicPr>
            <a:picLocks noRot="1" noChangeAspect="1"/>
          </p:cNvPicPr>
          <p:nvPr>
            <a:wavAudioFile r:embed="rId1" name="~PP2977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5906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60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latin typeface="+mj-lt"/>
                <a:ea typeface="+mj-ea"/>
                <a:cs typeface="+mj-cs"/>
              </a:rPr>
              <a:t>м</a:t>
            </a:r>
            <a:r>
              <a:rPr kumimoji="0" lang="ru-RU" sz="6000" b="1" i="0" u="none" strike="noStrike" kern="1200" cap="all" spc="0" normalizeH="0" baseline="0" noProof="0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ешок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4338" name="Picture 2" descr="D:\мое\ш\meshok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28794" y="428604"/>
            <a:ext cx="4929222" cy="492922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1362.WAV">
            <a:hlinkClick r:id="" action="ppaction://media"/>
          </p:cNvPr>
          <p:cNvPicPr>
            <a:picLocks noRot="1" noChangeAspect="1"/>
          </p:cNvPicPr>
          <p:nvPr>
            <a:wavAudioFile r:embed="rId1" name="~PP1362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536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петушок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70658" name="Picture 2" descr="D:\мое\рь\106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42976" y="500042"/>
            <a:ext cx="7019954" cy="502089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105.WAV">
            <a:hlinkClick r:id="" action="ppaction://media"/>
          </p:cNvPr>
          <p:cNvPicPr>
            <a:picLocks noRot="1" noChangeAspect="1"/>
          </p:cNvPicPr>
          <p:nvPr>
            <a:wavAudioFile r:embed="rId1" name="~PP105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шут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49155" name="Picture 3" descr="D:\мое\рь\86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85984" y="357166"/>
            <a:ext cx="4620850" cy="509589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2788.WAV">
            <a:hlinkClick r:id="" action="ppaction://media"/>
          </p:cNvPr>
          <p:cNvPicPr>
            <a:picLocks noRot="1" noChangeAspect="1"/>
          </p:cNvPicPr>
          <p:nvPr>
            <a:wavAudioFile r:embed="rId1" name="~PP2788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шуба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5362" name="Picture 2" descr="D:\мое\ш\4811138_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71736" y="285728"/>
            <a:ext cx="3841824" cy="511970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1516.WAV">
            <a:hlinkClick r:id="" action="ppaction://media"/>
          </p:cNvPr>
          <p:cNvPicPr>
            <a:picLocks noRot="1" noChangeAspect="1"/>
          </p:cNvPicPr>
          <p:nvPr>
            <a:wavAudioFile r:embed="rId1" name="~PP1516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5297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шутка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50178" name="Picture 2" descr="D:\мое\рь\87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85918" y="285728"/>
            <a:ext cx="5429278" cy="510352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103.WAV">
            <a:hlinkClick r:id="" action="ppaction://media"/>
          </p:cNvPr>
          <p:cNvPicPr>
            <a:picLocks noRot="1" noChangeAspect="1"/>
          </p:cNvPicPr>
          <p:nvPr>
            <a:wavAudioFile r:embed="rId1" name="~PP103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полушубок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6386" name="Picture 2" descr="D:\мое\ш\45554540_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714611" y="285728"/>
            <a:ext cx="3806103" cy="507209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3426.WAV">
            <a:hlinkClick r:id="" action="ppaction://media"/>
          </p:cNvPr>
          <p:cNvPicPr>
            <a:picLocks noRot="1" noChangeAspect="1"/>
          </p:cNvPicPr>
          <p:nvPr>
            <a:wavAudioFile r:embed="rId1" name="~PP3426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5812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шумовка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48130" name="Picture 2" descr="D:\мое\рь\85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817646" y="285728"/>
            <a:ext cx="5286412" cy="528641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2403.WAV">
            <a:hlinkClick r:id="" action="ppaction://media"/>
          </p:cNvPr>
          <p:cNvPicPr>
            <a:picLocks noRot="1" noChangeAspect="1"/>
          </p:cNvPicPr>
          <p:nvPr>
            <a:wavAudioFile r:embed="rId1" name="~PP2403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парашют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63490" name="Picture 2" descr="D:\мое\ш\dolphin_big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85852" y="361916"/>
            <a:ext cx="6215106" cy="497208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1521.WAV">
            <a:hlinkClick r:id="" action="ppaction://media"/>
          </p:cNvPr>
          <p:cNvPicPr>
            <a:picLocks noRot="1" noChangeAspect="1"/>
          </p:cNvPicPr>
          <p:nvPr>
            <a:wavAudioFile r:embed="rId1" name="~PP1521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5734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шутник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51202" name="Picture 2" descr="D:\мое\рь\88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71736" y="285728"/>
            <a:ext cx="4143404" cy="522068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451.WAV">
            <a:hlinkClick r:id="" action="ppaction://media"/>
          </p:cNvPr>
          <p:cNvPicPr>
            <a:picLocks noRot="1" noChangeAspect="1"/>
          </p:cNvPicPr>
          <p:nvPr>
            <a:wavAudioFile r:embed="rId1" name="~PP451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шило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9458" name="Picture 2" descr="D:\мое\ш\shilo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00232" y="285728"/>
            <a:ext cx="5214974" cy="521497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3509.WAV">
            <a:hlinkClick r:id="" action="ppaction://media"/>
          </p:cNvPr>
          <p:cNvPicPr>
            <a:picLocks noRot="1" noChangeAspect="1"/>
          </p:cNvPicPr>
          <p:nvPr>
            <a:wavAudioFile r:embed="rId1" name="~PP3509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557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шина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24578" name="Picture 2" descr="D:\мое\ш\DUfTkh4p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707648" y="357166"/>
            <a:ext cx="3610585" cy="500066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2330.WAV">
            <a:hlinkClick r:id="" action="ppaction://media"/>
          </p:cNvPr>
          <p:cNvPicPr>
            <a:picLocks noRot="1" noChangeAspect="1"/>
          </p:cNvPicPr>
          <p:nvPr>
            <a:wavAudioFile r:embed="rId1" name="~PP2330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5407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машина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21506" name="Picture 2" descr="D:\мое\ш\1062696264-4.jpe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53786" y="401692"/>
            <a:ext cx="6868455" cy="474182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1167.WAV">
            <a:hlinkClick r:id="" action="ppaction://media"/>
          </p:cNvPr>
          <p:cNvPicPr>
            <a:picLocks noRot="1" noChangeAspect="1"/>
          </p:cNvPicPr>
          <p:nvPr>
            <a:wavAudioFile r:embed="rId1" name="~PP1167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6063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кувшин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23554" name="Picture 2" descr="D:\мое\ш\big_pos_1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14546" y="285728"/>
            <a:ext cx="4405330" cy="509916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3975.WAV">
            <a:hlinkClick r:id="" action="ppaction://media"/>
          </p:cNvPr>
          <p:cNvPicPr>
            <a:picLocks noRot="1" noChangeAspect="1"/>
          </p:cNvPicPr>
          <p:nvPr>
            <a:wavAudioFile r:embed="rId1" name="~PP3975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5625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карандаши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53250" name="Picture 2" descr="D:\мое\ш\000beqe1.jpe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57290" y="714356"/>
            <a:ext cx="6552949" cy="461327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2983.WAV">
            <a:hlinkClick r:id="" action="ppaction://media"/>
          </p:cNvPr>
          <p:cNvPicPr>
            <a:picLocks noRot="1" noChangeAspect="1"/>
          </p:cNvPicPr>
          <p:nvPr>
            <a:wavAudioFile r:embed="rId1" name="~PP2983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5906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шинель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46082" name="Picture 2" descr="D:\мое\рь\8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111997" y="228601"/>
            <a:ext cx="2745887" cy="527210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1430.WAV">
            <a:hlinkClick r:id="" action="ppaction://media"/>
          </p:cNvPr>
          <p:cNvPicPr>
            <a:picLocks noRot="1" noChangeAspect="1"/>
          </p:cNvPicPr>
          <p:nvPr>
            <a:wavAudioFile r:embed="rId1" name="~PP1430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шипы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47106" name="Picture 2" descr="D:\мое\рь\84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00100" y="428604"/>
            <a:ext cx="7273687" cy="500066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111.WAV">
            <a:hlinkClick r:id="" action="ppaction://media"/>
          </p:cNvPr>
          <p:cNvPicPr>
            <a:picLocks noRot="1" noChangeAspect="1"/>
          </p:cNvPicPr>
          <p:nvPr>
            <a:wavAudioFile r:embed="rId1" name="~PP111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5515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уши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20482" name="Picture 2" descr="D:\мое\ш\2101808812_aaafa43eea_o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14480" y="457746"/>
            <a:ext cx="5500726" cy="4995318"/>
          </a:xfrm>
          <a:prstGeom prst="rect">
            <a:avLst/>
          </a:prstGeom>
          <a:noFill/>
        </p:spPr>
      </p:pic>
      <p:pic>
        <p:nvPicPr>
          <p:cNvPr id="5" name="~PP3933.WAV">
            <a:hlinkClick r:id="" action="ppaction://media"/>
          </p:cNvPr>
          <p:cNvPicPr>
            <a:picLocks noRot="1" noChangeAspect="1"/>
          </p:cNvPicPr>
          <p:nvPr>
            <a:wavAudioFile r:embed="rId1" name="~PP3933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5687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калоши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22530" name="Picture 2" descr="D:\мое\ш\p269765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71538" y="500042"/>
            <a:ext cx="6817187" cy="486671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2645.WAV">
            <a:hlinkClick r:id="" action="ppaction://media"/>
          </p:cNvPr>
          <p:cNvPicPr>
            <a:picLocks noRot="1" noChangeAspect="1"/>
          </p:cNvPicPr>
          <p:nvPr>
            <a:wavAudioFile r:embed="rId1" name="~PP2645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6016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голыши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74754" name="Picture 2" descr="D:\мое\рь\11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14414" y="500042"/>
            <a:ext cx="6643734" cy="497126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1887.WAV">
            <a:hlinkClick r:id="" action="ppaction://media"/>
          </p:cNvPr>
          <p:cNvPicPr>
            <a:picLocks noRot="1" noChangeAspect="1"/>
          </p:cNvPicPr>
          <p:nvPr>
            <a:wavAudioFile r:embed="rId1" name="~PP1887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шиповник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25602" name="Picture 2" descr="D:\мое\ш\2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57290" y="500042"/>
            <a:ext cx="6357982" cy="480063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1270.WAV">
            <a:hlinkClick r:id="" action="ppaction://media"/>
          </p:cNvPr>
          <p:cNvPicPr>
            <a:picLocks noRot="1" noChangeAspect="1"/>
          </p:cNvPicPr>
          <p:nvPr>
            <a:wavAudioFile r:embed="rId1" name="~PP1270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55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шимпанзе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44034" name="Picture 2" descr="D:\мое\рь\8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57290" y="285728"/>
            <a:ext cx="6447736" cy="515693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278.WAV">
            <a:hlinkClick r:id="" action="ppaction://media"/>
          </p:cNvPr>
          <p:cNvPicPr>
            <a:picLocks noRot="1" noChangeAspect="1"/>
          </p:cNvPicPr>
          <p:nvPr>
            <a:wavAudioFile r:embed="rId1" name="~PP278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мыши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26626" name="Picture 2" descr="D:\мое\ш\fadeeva-mice8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14480" y="428604"/>
            <a:ext cx="5715000" cy="508635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3071.WAV">
            <a:hlinkClick r:id="" action="ppaction://media"/>
          </p:cNvPr>
          <p:cNvPicPr>
            <a:picLocks noRot="1" noChangeAspect="1"/>
          </p:cNvPicPr>
          <p:nvPr>
            <a:wavAudioFile r:embed="rId1" name="~PP3071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5843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леший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71682" name="Picture 2" descr="D:\мое\рь\107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00166" y="571480"/>
            <a:ext cx="6098200" cy="487681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2313.WAV">
            <a:hlinkClick r:id="" action="ppaction://media"/>
          </p:cNvPr>
          <p:cNvPicPr>
            <a:picLocks noRot="1" noChangeAspect="1"/>
          </p:cNvPicPr>
          <p:nvPr>
            <a:wavAudioFile r:embed="rId1" name="~PP2313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шеф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43010" name="Picture 2" descr="D:\мое\рь\8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57224" y="357166"/>
            <a:ext cx="7582436" cy="500066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776.WAV">
            <a:hlinkClick r:id="" action="ppaction://media"/>
          </p:cNvPr>
          <p:cNvPicPr>
            <a:picLocks noRot="1" noChangeAspect="1"/>
          </p:cNvPicPr>
          <p:nvPr>
            <a:wavAudioFile r:embed="rId1" name="~PP776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шея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41986" name="Picture 2" descr="D:\мое\рь\8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71604" y="428604"/>
            <a:ext cx="6215106" cy="497208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3490.WAV">
            <a:hlinkClick r:id="" action="ppaction://media"/>
          </p:cNvPr>
          <p:cNvPicPr>
            <a:picLocks noRot="1" noChangeAspect="1"/>
          </p:cNvPicPr>
          <p:nvPr>
            <a:wavAudioFile r:embed="rId1" name="~PP3490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торшер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69634" name="Picture 2" descr="D:\мое\ш\4111 FL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00232" y="214290"/>
            <a:ext cx="5000660" cy="500066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2296.WAV">
            <a:hlinkClick r:id="" action="ppaction://media"/>
          </p:cNvPr>
          <p:cNvPicPr>
            <a:picLocks noRot="1" noChangeAspect="1"/>
          </p:cNvPicPr>
          <p:nvPr>
            <a:wavAudioFile r:embed="rId1" name="~PP2296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5594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кушетка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29698" name="Picture 2" descr="D:\мое\ш\sob09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58036" y="461452"/>
            <a:ext cx="6185798" cy="482492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1881.WAV">
            <a:hlinkClick r:id="" action="ppaction://media"/>
          </p:cNvPr>
          <p:cNvPicPr>
            <a:picLocks noRot="1" noChangeAspect="1"/>
          </p:cNvPicPr>
          <p:nvPr>
            <a:wavAudioFile r:embed="rId1" name="~PP1881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5594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мышеловка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27650" name="Picture 2" descr="D:\мое\ш\oh-snap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3108" y="285728"/>
            <a:ext cx="4714908" cy="491136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905.WAV">
            <a:hlinkClick r:id="" action="ppaction://media"/>
          </p:cNvPr>
          <p:cNvPicPr>
            <a:picLocks noRot="1" noChangeAspect="1"/>
          </p:cNvPicPr>
          <p:nvPr>
            <a:wavAudioFile r:embed="rId1" name="~PP905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5734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шелуха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40962" name="Picture 2" descr="D:\мое\рь\79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00166" y="428604"/>
            <a:ext cx="6429419" cy="514353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4072.WAV">
            <a:hlinkClick r:id="" action="ppaction://media"/>
          </p:cNvPr>
          <p:cNvPicPr>
            <a:picLocks noRot="1" noChangeAspect="1"/>
          </p:cNvPicPr>
          <p:nvPr>
            <a:wavAudioFile r:embed="rId1" name="~PP4072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шхуна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67586" name="Picture 2" descr="D:\мое\рь\10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357422" y="285728"/>
            <a:ext cx="4276279" cy="521497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3315.WAV">
            <a:hlinkClick r:id="" action="ppaction://media"/>
          </p:cNvPr>
          <p:cNvPicPr>
            <a:picLocks noRot="1" noChangeAspect="1"/>
          </p:cNvPicPr>
          <p:nvPr>
            <a:wavAudioFile r:embed="rId1" name="~PP3315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штиль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66562" name="Picture 2" descr="D:\мое\рь\10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14414" y="642918"/>
            <a:ext cx="6574918" cy="477777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1933.WAV">
            <a:hlinkClick r:id="" action="ppaction://media"/>
          </p:cNvPr>
          <p:cNvPicPr>
            <a:picLocks noRot="1" noChangeAspect="1"/>
          </p:cNvPicPr>
          <p:nvPr>
            <a:wavAudioFile r:embed="rId1" name="~PP1933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штанга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65538" name="Picture 2" descr="D:\мое\рь\10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57224" y="500042"/>
            <a:ext cx="7500970" cy="492563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879.WAV">
            <a:hlinkClick r:id="" action="ppaction://media"/>
          </p:cNvPr>
          <p:cNvPicPr>
            <a:picLocks noRot="1" noChangeAspect="1"/>
          </p:cNvPicPr>
          <p:nvPr>
            <a:wavAudioFile r:embed="rId1" name="~PP879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штык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64514" name="Picture 2" descr="D:\мое\рь\10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57290" y="589307"/>
            <a:ext cx="6500858" cy="487564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3890.WAV">
            <a:hlinkClick r:id="" action="ppaction://media"/>
          </p:cNvPr>
          <p:cNvPicPr>
            <a:picLocks noRot="1" noChangeAspect="1"/>
          </p:cNvPicPr>
          <p:nvPr>
            <a:wavAudioFile r:embed="rId1" name="~PP3890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штукатур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62466" name="Picture 2" descr="D:\мое\ш\shtukatur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71736" y="241301"/>
            <a:ext cx="4133836" cy="518796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3054.WAV">
            <a:hlinkClick r:id="" action="ppaction://media"/>
          </p:cNvPr>
          <p:cNvPicPr>
            <a:picLocks noRot="1" noChangeAspect="1"/>
          </p:cNvPicPr>
          <p:nvPr>
            <a:wavAudioFile r:embed="rId1" name="~PP3054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5157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каштаны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55298" name="Picture 2" descr="D:\мое\ш\8136953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28794" y="285728"/>
            <a:ext cx="5346700" cy="51816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2125.WAV">
            <a:hlinkClick r:id="" action="ppaction://media"/>
          </p:cNvPr>
          <p:cNvPicPr>
            <a:picLocks noRot="1" noChangeAspect="1"/>
          </p:cNvPicPr>
          <p:nvPr>
            <a:wavAudioFile r:embed="rId1" name="~PP2125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514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штампы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63490" name="Picture 2" descr="D:\мое\рь\99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14546" y="357166"/>
            <a:ext cx="4533919" cy="498493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1461.WAV">
            <a:hlinkClick r:id="" action="ppaction://media"/>
          </p:cNvPr>
          <p:cNvPicPr>
            <a:picLocks noRot="1" noChangeAspect="1"/>
          </p:cNvPicPr>
          <p:nvPr>
            <a:wavAudioFile r:embed="rId1" name="~PP1461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шпульки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60418" name="Picture 2" descr="D:\мое\рь\96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85984" y="285728"/>
            <a:ext cx="4675942" cy="514353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345.WAV">
            <a:hlinkClick r:id="" action="ppaction://media"/>
          </p:cNvPr>
          <p:cNvPicPr>
            <a:picLocks noRot="1" noChangeAspect="1"/>
          </p:cNvPicPr>
          <p:nvPr>
            <a:wavAudioFile r:embed="rId1" name="~PP345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шпинат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59394" name="Picture 2" descr="D:\мое\рь\95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00100" y="500042"/>
            <a:ext cx="7321128" cy="486631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3387.WAV">
            <a:hlinkClick r:id="" action="ppaction://media"/>
          </p:cNvPr>
          <p:cNvPicPr>
            <a:picLocks noRot="1" noChangeAspect="1"/>
          </p:cNvPicPr>
          <p:nvPr>
            <a:wavAudioFile r:embed="rId1" name="~PP3387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шпилька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58370" name="Picture 2" descr="D:\мое\рь\94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70827" y="500042"/>
            <a:ext cx="6306315" cy="500066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2130.WAV">
            <a:hlinkClick r:id="" action="ppaction://media"/>
          </p:cNvPr>
          <p:cNvPicPr>
            <a:picLocks noRot="1" noChangeAspect="1"/>
          </p:cNvPicPr>
          <p:nvPr>
            <a:wavAudioFile r:embed="rId1" name="~PP2130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шпиль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57347" name="Picture 3" descr="D:\мое\рь\93.jpe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698438" y="357166"/>
            <a:ext cx="3621395" cy="514353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1014.WAV">
            <a:hlinkClick r:id="" action="ppaction://media"/>
          </p:cNvPr>
          <p:cNvPicPr>
            <a:picLocks noRot="1" noChangeAspect="1"/>
          </p:cNvPicPr>
          <p:nvPr>
            <a:wavAudioFile r:embed="rId1" name="~PP1014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шпаклёвка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56322" name="Picture 2" descr="D:\мое\рь\9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00232" y="428594"/>
            <a:ext cx="5072098" cy="507209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287.WAV">
            <a:hlinkClick r:id="" action="ppaction://media"/>
          </p:cNvPr>
          <p:cNvPicPr>
            <a:picLocks noRot="1" noChangeAspect="1"/>
          </p:cNvPicPr>
          <p:nvPr>
            <a:wavAudioFile r:embed="rId1" name="~PP287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шпагат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55298" name="Picture 2" descr="D:\мое\рь\9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28662" y="928670"/>
            <a:ext cx="7467638" cy="439683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3423.WAV">
            <a:hlinkClick r:id="" action="ppaction://media"/>
          </p:cNvPr>
          <p:cNvPicPr>
            <a:picLocks noRot="1" noChangeAspect="1"/>
          </p:cNvPicPr>
          <p:nvPr>
            <a:wavAudioFile r:embed="rId1" name="~PP3423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шпаги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54274" name="Picture 2" descr="D:\мое\рь\9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42976" y="357166"/>
            <a:ext cx="6810406" cy="510780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2369.WAV">
            <a:hlinkClick r:id="" action="ppaction://media"/>
          </p:cNvPr>
          <p:cNvPicPr>
            <a:picLocks noRot="1" noChangeAspect="1"/>
          </p:cNvPicPr>
          <p:nvPr>
            <a:wavAudioFile r:embed="rId1" name="~PP2369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шпалы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53250" name="Picture 2" descr="D:\мое\рь\3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14414" y="428604"/>
            <a:ext cx="6762797" cy="507209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1112.WAV">
            <a:hlinkClick r:id="" action="ppaction://media"/>
          </p:cNvPr>
          <p:cNvPicPr>
            <a:picLocks noRot="1" noChangeAspect="1"/>
          </p:cNvPicPr>
          <p:nvPr>
            <a:wavAudioFile r:embed="rId1" name="~PP1112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шмель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52226" name="Picture 2" descr="D:\мое\рь\3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3108" y="285728"/>
            <a:ext cx="4881709" cy="521497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183.WAV">
            <a:hlinkClick r:id="" action="ppaction://media"/>
          </p:cNvPr>
          <p:cNvPicPr>
            <a:picLocks noRot="1" noChangeAspect="1"/>
          </p:cNvPicPr>
          <p:nvPr>
            <a:wavAudioFile r:embed="rId1" name="~PP183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душ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34818" name="Picture 2" descr="D:\мое\ш\shower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357422" y="337151"/>
            <a:ext cx="4325704" cy="501781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2851.WAV">
            <a:hlinkClick r:id="" action="ppaction://media"/>
          </p:cNvPr>
          <p:cNvPicPr>
            <a:picLocks noRot="1" noChangeAspect="1"/>
          </p:cNvPicPr>
          <p:nvPr>
            <a:wavAudioFile r:embed="rId1" name="~PP2851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5812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голыш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73730" name="Picture 2" descr="D:\мое\рь\108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57290" y="500042"/>
            <a:ext cx="6571892" cy="492922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1563.WAV">
            <a:hlinkClick r:id="" action="ppaction://media"/>
          </p:cNvPr>
          <p:cNvPicPr>
            <a:picLocks noRot="1" noChangeAspect="1"/>
          </p:cNvPicPr>
          <p:nvPr>
            <a:wavAudioFile r:embed="rId1" name="~PP1563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ковш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3" name="Picture 2" descr="D:\мое\рь\115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85786" y="714356"/>
            <a:ext cx="7539068" cy="486427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337.WAV">
            <a:hlinkClick r:id="" action="ppaction://media"/>
          </p:cNvPr>
          <p:cNvPicPr>
            <a:picLocks noRot="1" noChangeAspect="1"/>
          </p:cNvPicPr>
          <p:nvPr>
            <a:wavAudioFile r:embed="rId1" name="~PP337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ландыш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45058" name="Picture 2" descr="D:\мое\ш\Ландыш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43174" y="428604"/>
            <a:ext cx="3754144" cy="500536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3020.WAV">
            <a:hlinkClick r:id="" action="ppaction://media"/>
          </p:cNvPr>
          <p:cNvPicPr>
            <a:picLocks noRot="1" noChangeAspect="1"/>
          </p:cNvPicPr>
          <p:nvPr>
            <a:wavAudioFile r:embed="rId1" name="~PP3020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596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ёрш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70658" name="Picture 2" descr="D:\мое\ш\0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14546" y="500042"/>
            <a:ext cx="5048252" cy="478574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2091.WAV">
            <a:hlinkClick r:id="" action="ppaction://media"/>
          </p:cNvPr>
          <p:cNvPicPr>
            <a:picLocks noRot="1" noChangeAspect="1"/>
          </p:cNvPicPr>
          <p:nvPr>
            <a:wavAudioFile r:embed="rId1" name="~PP2091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5672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глушь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62466" name="Picture 2" descr="D:\мое\рь\49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33104" y="408193"/>
            <a:ext cx="3824846" cy="509250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585.WAV">
            <a:hlinkClick r:id="" action="ppaction://media"/>
          </p:cNvPr>
          <p:cNvPicPr>
            <a:picLocks noRot="1" noChangeAspect="1"/>
          </p:cNvPicPr>
          <p:nvPr>
            <a:wavAudioFile r:embed="rId1" name="~PP585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мышь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78850" name="Picture 2" descr="D:\мое\рь\114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14414" y="285728"/>
            <a:ext cx="6929486" cy="519711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3283.WAV">
            <a:hlinkClick r:id="" action="ppaction://media"/>
          </p:cNvPr>
          <p:cNvPicPr>
            <a:picLocks noRot="1" noChangeAspect="1"/>
          </p:cNvPicPr>
          <p:nvPr>
            <a:wavAudioFile r:embed="rId1" name="~PP3283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тушь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72706" name="Picture 2" descr="D:\мое\рь\109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14414" y="428604"/>
            <a:ext cx="6715172" cy="503637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1980.WAV">
            <a:hlinkClick r:id="" action="ppaction://media"/>
          </p:cNvPr>
          <p:cNvPicPr>
            <a:picLocks noRot="1" noChangeAspect="1"/>
          </p:cNvPicPr>
          <p:nvPr>
            <a:wavAudioFile r:embed="rId1" name="~PP1980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камыш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43010" name="Picture 2" descr="D:\мое\ш\29808107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428860" y="357166"/>
            <a:ext cx="4507222" cy="485778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645.WAV">
            <a:hlinkClick r:id="" action="ppaction://media"/>
          </p:cNvPr>
          <p:cNvPicPr>
            <a:picLocks noRot="1" noChangeAspect="1"/>
          </p:cNvPicPr>
          <p:nvPr>
            <a:wavAudioFile r:embed="rId1" name="~PP645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532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шкаф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47106" name="Picture 2" descr="D:\мое\ш\11067960_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71670" y="428604"/>
            <a:ext cx="4929202" cy="490455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3609.WAV">
            <a:hlinkClick r:id="" action="ppaction://media"/>
          </p:cNvPr>
          <p:cNvPicPr>
            <a:picLocks noRot="1" noChangeAspect="1"/>
          </p:cNvPicPr>
          <p:nvPr>
            <a:wavAudioFile r:embed="rId1" name="~PP3609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5906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школа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51202" name="Picture 2" descr="D:\мое\ш\школа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85852" y="500042"/>
            <a:ext cx="6502400" cy="48768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2384.WAV">
            <a:hlinkClick r:id="" action="ppaction://media"/>
          </p:cNvPr>
          <p:cNvPicPr>
            <a:picLocks noRot="1" noChangeAspect="1"/>
          </p:cNvPicPr>
          <p:nvPr>
            <a:wavAudioFile r:embed="rId1" name="~PP2384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5469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ромашка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33794" name="Picture 2" descr="D:\мое\ш\Romashka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57290" y="428604"/>
            <a:ext cx="6338659" cy="474823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1610.WAV">
            <a:hlinkClick r:id="" action="ppaction://media"/>
          </p:cNvPr>
          <p:cNvPicPr>
            <a:picLocks noRot="1" noChangeAspect="1"/>
          </p:cNvPicPr>
          <p:nvPr>
            <a:wavAudioFile r:embed="rId1" name="~PP1610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5531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рубашка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31746" name="Picture 2" descr="D:\мое\ш\f17cc939b9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3108" y="357166"/>
            <a:ext cx="5000640" cy="500064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510.WAV">
            <a:hlinkClick r:id="" action="ppaction://media"/>
          </p:cNvPr>
          <p:cNvPicPr>
            <a:picLocks noRot="1" noChangeAspect="1"/>
          </p:cNvPicPr>
          <p:nvPr>
            <a:wavAudioFile r:embed="rId1" name="~PP510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5657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брошка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30722" name="Picture 2" descr="D:\мое\ш\2781192952_540e2a9f7b_o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28794" y="431800"/>
            <a:ext cx="5357850" cy="505781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3598.WAV">
            <a:hlinkClick r:id="" action="ppaction://media"/>
          </p:cNvPr>
          <p:cNvPicPr>
            <a:picLocks noRot="1" noChangeAspect="1"/>
          </p:cNvPicPr>
          <p:nvPr>
            <a:wavAudioFile r:embed="rId1" name="~PP3598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5453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кошка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32770" name="Picture 2" descr="D:\мое\ш\14333343_2007_3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08317" y="564325"/>
            <a:ext cx="6378393" cy="446487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2232.WAV">
            <a:hlinkClick r:id="" action="ppaction://media"/>
          </p:cNvPr>
          <p:cNvPicPr>
            <a:picLocks noRot="1" noChangeAspect="1"/>
          </p:cNvPicPr>
          <p:nvPr>
            <a:wavAudioFile r:embed="rId1" name="~PP2232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6187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лягушка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35842" name="Picture 2" descr="D:\мое\ш\ljagushka-oz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8728" y="357166"/>
            <a:ext cx="6357982" cy="500161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1241.WAV">
            <a:hlinkClick r:id="" action="ppaction://media"/>
          </p:cNvPr>
          <p:cNvPicPr>
            <a:picLocks noRot="1" noChangeAspect="1"/>
          </p:cNvPicPr>
          <p:nvPr>
            <a:wavAudioFile r:embed="rId1" name="~PP1241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607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хлопушка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36866" name="Picture 2" descr="D:\мое\ш\hlopushka_big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5400000">
            <a:off x="2595311" y="-524150"/>
            <a:ext cx="4096256" cy="671517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93.WAV">
            <a:hlinkClick r:id="" action="ppaction://media"/>
          </p:cNvPr>
          <p:cNvPicPr>
            <a:picLocks noRot="1" noChangeAspect="1"/>
          </p:cNvPicPr>
          <p:nvPr>
            <a:wavAudioFile r:embed="rId1" name="~PP93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6406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кормушка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37890" name="Picture 2" descr="D:\мое\ш\semejnaya_nn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00166" y="571480"/>
            <a:ext cx="6125958" cy="460978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3010.WAV">
            <a:hlinkClick r:id="" action="ppaction://media"/>
          </p:cNvPr>
          <p:cNvPicPr>
            <a:picLocks noRot="1" noChangeAspect="1"/>
          </p:cNvPicPr>
          <p:nvPr>
            <a:wavAudioFile r:embed="rId1" name="~PP3010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532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подушка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38914" name="Picture 2" descr="D:\мое\ш\p78079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00166" y="500042"/>
            <a:ext cx="5878614" cy="475138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1925.WAV">
            <a:hlinkClick r:id="" action="ppaction://media"/>
          </p:cNvPr>
          <p:cNvPicPr>
            <a:picLocks noRot="1" noChangeAspect="1"/>
          </p:cNvPicPr>
          <p:nvPr>
            <a:wavAudioFile r:embed="rId1" name="~PP1925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5781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кукушка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39939" name="Picture 3" descr="C:\Documents and Settings\Admin\Рабочий стол\Рисунок6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643174" y="357166"/>
            <a:ext cx="3948112" cy="508950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1230.WAV">
            <a:hlinkClick r:id="" action="ppaction://media"/>
          </p:cNvPr>
          <p:cNvPicPr>
            <a:picLocks noRot="1" noChangeAspect="1"/>
          </p:cNvPicPr>
          <p:nvPr>
            <a:wavAudioFile r:embed="rId1" name="~PP1230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546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бабушка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40962" name="Picture 2" descr="D:\мое\ш\baba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357422" y="564121"/>
            <a:ext cx="4429156" cy="459366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4038.WAV">
            <a:hlinkClick r:id="" action="ppaction://media"/>
          </p:cNvPr>
          <p:cNvPicPr>
            <a:picLocks noRot="1" noChangeAspect="1"/>
          </p:cNvPicPr>
          <p:nvPr>
            <a:wavAudioFile r:embed="rId1" name="~PP4038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5563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пушка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41986" name="Picture 2" descr="D:\мое\ш\pushka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00166" y="500042"/>
            <a:ext cx="6286544" cy="471490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2719.WAV">
            <a:hlinkClick r:id="" action="ppaction://media"/>
          </p:cNvPr>
          <p:cNvPicPr>
            <a:picLocks noRot="1" noChangeAspect="1"/>
          </p:cNvPicPr>
          <p:nvPr>
            <a:wavAudioFile r:embed="rId1" name="~PP2719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5937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мышка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46083" name="Picture 3" descr="C:\Documents and Settings\Admin\Рабочий стол\Рисунок7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14480" y="428604"/>
            <a:ext cx="5734050" cy="485775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1213.WAV">
            <a:hlinkClick r:id="" action="ppaction://media"/>
          </p:cNvPr>
          <p:cNvPicPr>
            <a:picLocks noRot="1" noChangeAspect="1"/>
          </p:cNvPicPr>
          <p:nvPr>
            <a:wavAudioFile r:embed="rId1" name="~PP1213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5719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петрушка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44035" name="Picture 3" descr="D:\мое\ш\1211270276_petrushka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85852" y="500042"/>
            <a:ext cx="6783430" cy="457203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346.WAV">
            <a:hlinkClick r:id="" action="ppaction://media"/>
          </p:cNvPr>
          <p:cNvPicPr>
            <a:picLocks noRot="1" noChangeAspect="1"/>
          </p:cNvPicPr>
          <p:nvPr>
            <a:wavAudioFile r:embed="rId1" name="~PP346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6031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гармошка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60418" name="Picture 2" descr="D:\мое\ш\garmoshka_04_sm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71538" y="500042"/>
            <a:ext cx="6983915" cy="458319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3715.WAV">
            <a:hlinkClick r:id="" action="ppaction://media"/>
          </p:cNvPr>
          <p:cNvPicPr>
            <a:picLocks noRot="1" noChangeAspect="1"/>
          </p:cNvPicPr>
          <p:nvPr>
            <a:wavAudioFile r:embed="rId1" name="~PP3715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5891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шишка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58370" name="Picture 2" descr="D:\мое\ш\AbiesKoreana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71604" y="500042"/>
            <a:ext cx="6215106" cy="484559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2412.WAV">
            <a:hlinkClick r:id="" action="ppaction://media"/>
          </p:cNvPr>
          <p:cNvPicPr>
            <a:picLocks noRot="1" noChangeAspect="1"/>
          </p:cNvPicPr>
          <p:nvPr>
            <a:wavAudioFile r:embed="rId1" name="~PP2412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5484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мартышка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64514" name="Picture 2" descr="D:\мое\ш\6126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488" y="214290"/>
            <a:ext cx="3324227" cy="500197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1327.WAV">
            <a:hlinkClick r:id="" action="ppaction://media"/>
          </p:cNvPr>
          <p:cNvPicPr>
            <a:picLocks noRot="1" noChangeAspect="1"/>
          </p:cNvPicPr>
          <p:nvPr>
            <a:wavAudioFile r:embed="rId1" name="~PP1327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5344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дедушка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80898" name="Picture 2" descr="D:\мое\рь\116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57224" y="571480"/>
            <a:ext cx="7385692" cy="492922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507.WAV">
            <a:hlinkClick r:id="" action="ppaction://media"/>
          </p:cNvPr>
          <p:cNvPicPr>
            <a:picLocks noRot="1" noChangeAspect="1"/>
          </p:cNvPicPr>
          <p:nvPr>
            <a:wavAudioFile r:embed="rId1" name="~PP507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вышка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61442" name="Picture 2" descr="D:\мое\ш\1215698884_vyshka-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00298" y="357166"/>
            <a:ext cx="3786214" cy="504828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3299.WAV">
            <a:hlinkClick r:id="" action="ppaction://media"/>
          </p:cNvPr>
          <p:cNvPicPr>
            <a:picLocks noRot="1" noChangeAspect="1"/>
          </p:cNvPicPr>
          <p:nvPr>
            <a:wavAudioFile r:embed="rId1" name="~PP3299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5703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макушка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82946" name="Picture 2" descr="D:\мое\рь\118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714612" y="428604"/>
            <a:ext cx="3714766" cy="495302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2183.WAV">
            <a:hlinkClick r:id="" action="ppaction://media"/>
          </p:cNvPr>
          <p:cNvPicPr>
            <a:picLocks noRot="1" noChangeAspect="1"/>
          </p:cNvPicPr>
          <p:nvPr>
            <a:wavAudioFile r:embed="rId1" name="~PP2183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погремушка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65538" name="Picture 2" descr="D:\мое\ш\66851b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85984" y="316331"/>
            <a:ext cx="4214842" cy="501766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1144.WAV">
            <a:hlinkClick r:id="" action="ppaction://media"/>
          </p:cNvPr>
          <p:cNvPicPr>
            <a:picLocks noRot="1" noChangeAspect="1"/>
          </p:cNvPicPr>
          <p:nvPr>
            <a:wavAudioFile r:embed="rId1" name="~PP1144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5391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клюшка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86018" name="Picture 2" descr="D:\мое\рь\12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786050" y="428604"/>
            <a:ext cx="3500452" cy="511066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59.WAV">
            <a:hlinkClick r:id="" action="ppaction://media"/>
          </p:cNvPr>
          <p:cNvPicPr>
            <a:picLocks noRot="1" noChangeAspect="1"/>
          </p:cNvPicPr>
          <p:nvPr>
            <a:wavAudioFile r:embed="rId1" name="~PP59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опушка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89090" name="Picture 2" descr="D:\мое\рь\125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14413" y="428604"/>
            <a:ext cx="6643736" cy="498280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2914.WAV">
            <a:hlinkClick r:id="" action="ppaction://media"/>
          </p:cNvPr>
          <p:cNvPicPr>
            <a:picLocks noRot="1" noChangeAspect="1"/>
          </p:cNvPicPr>
          <p:nvPr>
            <a:wavAudioFile r:embed="rId1" name="~PP2914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плюшка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83970" name="Picture 2" descr="D:\мое\рь\119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14480" y="500042"/>
            <a:ext cx="5810274" cy="498521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1829.WAV">
            <a:hlinkClick r:id="" action="ppaction://media"/>
          </p:cNvPr>
          <p:cNvPicPr>
            <a:picLocks noRot="1" noChangeAspect="1"/>
          </p:cNvPicPr>
          <p:nvPr>
            <a:wavAudioFile r:embed="rId1" name="~PP1829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избушка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88067" name="Picture 3" descr="D:\мое\рь\124.jpe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85852" y="571480"/>
            <a:ext cx="6477019" cy="485776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759.WAV">
            <a:hlinkClick r:id="" action="ppaction://media"/>
          </p:cNvPr>
          <p:cNvPicPr>
            <a:picLocks noRot="1" noChangeAspect="1"/>
          </p:cNvPicPr>
          <p:nvPr>
            <a:wavAudioFile r:embed="rId1" name="~PP759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кадушка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84994" name="Picture 2" descr="D:\мое\рь\12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488" y="357166"/>
            <a:ext cx="3429024" cy="514868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3832.WAV">
            <a:hlinkClick r:id="" action="ppaction://media"/>
          </p:cNvPr>
          <p:cNvPicPr>
            <a:picLocks noRot="1" noChangeAspect="1"/>
          </p:cNvPicPr>
          <p:nvPr>
            <a:wavAudioFile r:embed="rId1" name="~PP3832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волнушка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87042" name="Picture 2" descr="D:\мое\рь\12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85852" y="500042"/>
            <a:ext cx="6786610" cy="508995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2560.WAV">
            <a:hlinkClick r:id="" action="ppaction://media"/>
          </p:cNvPr>
          <p:cNvPicPr>
            <a:picLocks noRot="1" noChangeAspect="1"/>
          </p:cNvPicPr>
          <p:nvPr>
            <a:wavAudioFile r:embed="rId1" name="~PP2560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шкатулка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48130" name="Picture 2" descr="D:\мое\ш\image00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85852" y="428604"/>
            <a:ext cx="6500858" cy="487564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1459.WAV">
            <a:hlinkClick r:id="" action="ppaction://media"/>
          </p:cNvPr>
          <p:cNvPicPr>
            <a:picLocks noRot="1" noChangeAspect="1"/>
          </p:cNvPicPr>
          <p:nvPr>
            <a:wavAudioFile r:embed="rId1" name="~PP1459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593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шланг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50178" name="Picture 2" descr="D:\мое\ш\foto_04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00166" y="500042"/>
            <a:ext cx="6042448" cy="483395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3893.WAV">
            <a:hlinkClick r:id="" action="ppaction://media"/>
          </p:cNvPr>
          <p:cNvPicPr>
            <a:picLocks noRot="1" noChangeAspect="1"/>
          </p:cNvPicPr>
          <p:nvPr>
            <a:wavAudioFile r:embed="rId1" name="~PP3893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5313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шляпа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49154" name="Picture 2" descr="D:\мое\ш\1574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85918" y="500042"/>
            <a:ext cx="5643602" cy="461749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2340.WAV">
            <a:hlinkClick r:id="" action="ppaction://media"/>
          </p:cNvPr>
          <p:cNvPicPr>
            <a:picLocks noRot="1" noChangeAspect="1"/>
          </p:cNvPicPr>
          <p:nvPr>
            <a:wavAudioFile r:embed="rId1" name="~PP2340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625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шлюпка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52226" name="Picture 2" descr="D:\мое\ш\9061943_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8728" y="642918"/>
            <a:ext cx="6093064" cy="456725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1254.WAV">
            <a:hlinkClick r:id="" action="ppaction://media"/>
          </p:cNvPr>
          <p:cNvPicPr>
            <a:picLocks noRot="1" noChangeAspect="1"/>
          </p:cNvPicPr>
          <p:nvPr>
            <a:wavAudioFile r:embed="rId1" name="~PP1254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5765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шлюз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61442" name="Picture 2" descr="D:\мое\рь\98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35700" y="642918"/>
            <a:ext cx="7851084" cy="478634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4000.WAV">
            <a:hlinkClick r:id="" action="ppaction://media"/>
          </p:cNvPr>
          <p:cNvPicPr>
            <a:picLocks noRot="1" noChangeAspect="1"/>
          </p:cNvPicPr>
          <p:nvPr>
            <a:wavAudioFile r:embed="rId1" name="~PP4000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шлем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68610" name="Picture 2" descr="D:\мое\ш\shlem_nev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786050" y="357166"/>
            <a:ext cx="3571900" cy="504639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3087.WAV">
            <a:hlinkClick r:id="" action="ppaction://media"/>
          </p:cNvPr>
          <p:cNvPicPr>
            <a:picLocks noRot="1" noChangeAspect="1"/>
          </p:cNvPicPr>
          <p:nvPr>
            <a:wavAudioFile r:embed="rId1" name="~PP3087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5625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мешки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54274" name="Picture 2" descr="D:\мое\ш\150360_pic1-300x256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28794" y="357166"/>
            <a:ext cx="5652542" cy="482350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1721.WAV">
            <a:hlinkClick r:id="" action="ppaction://media"/>
          </p:cNvPr>
          <p:cNvPicPr>
            <a:picLocks noRot="1" noChangeAspect="1"/>
          </p:cNvPicPr>
          <p:nvPr>
            <a:wavAudioFile r:embed="rId1" name="~PP1721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5735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шнурки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56322" name="Picture 2" descr="D:\мое\ш\SHNUR50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71538" y="428604"/>
            <a:ext cx="7034318" cy="473625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620.WAV">
            <a:hlinkClick r:id="" action="ppaction://media"/>
          </p:cNvPr>
          <p:cNvPicPr>
            <a:picLocks noRot="1" noChangeAspect="1"/>
          </p:cNvPicPr>
          <p:nvPr>
            <a:wavAudioFile r:embed="rId1" name="~PP620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6031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башмаки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57346" name="Picture 2" descr="D:\мое\ш\16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57290" y="500042"/>
            <a:ext cx="6293289" cy="471490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3771.WAV">
            <a:hlinkClick r:id="" action="ppaction://media"/>
          </p:cNvPr>
          <p:cNvPicPr>
            <a:picLocks noRot="1" noChangeAspect="1"/>
          </p:cNvPicPr>
          <p:nvPr>
            <a:wavAudioFile r:embed="rId1" name="~PP3771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5203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башня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59394" name="Picture 2" descr="D:\мое\ш\Nakheel Tower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71802" y="214290"/>
            <a:ext cx="3356223" cy="513875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2561.WAV">
            <a:hlinkClick r:id="" action="ppaction://media"/>
          </p:cNvPr>
          <p:cNvPicPr>
            <a:picLocks noRot="1" noChangeAspect="1"/>
          </p:cNvPicPr>
          <p:nvPr>
            <a:wavAudioFile r:embed="rId1" name="~PP2561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5969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шашки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66563" name="Picture 3" descr="D:\мое\ш\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33477" y="335725"/>
            <a:ext cx="6410383" cy="480778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1179.WAV">
            <a:hlinkClick r:id="" action="ppaction://media"/>
          </p:cNvPr>
          <p:cNvPicPr>
            <a:picLocks noRot="1" noChangeAspect="1"/>
          </p:cNvPicPr>
          <p:nvPr>
            <a:wavAudioFile r:embed="rId1" name="~PP1179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5859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швея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67586" name="Picture 2" descr="D:\мое\ш\137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57290" y="571480"/>
            <a:ext cx="6286544" cy="471490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4065.WAV">
            <a:hlinkClick r:id="" action="ppaction://media"/>
          </p:cNvPr>
          <p:cNvPicPr>
            <a:picLocks noRot="1" noChangeAspect="1"/>
          </p:cNvPicPr>
          <p:nvPr>
            <a:wavAudioFile r:embed="rId1" name="~PP4065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575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Швейная машина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90114" name="Picture 2" descr="D:\мое\рь\126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28794" y="428604"/>
            <a:ext cx="5429288" cy="496237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3589.WAV">
            <a:hlinkClick r:id="" action="ppaction://media"/>
          </p:cNvPr>
          <p:cNvPicPr>
            <a:picLocks noRot="1" noChangeAspect="1"/>
          </p:cNvPicPr>
          <p:nvPr>
            <a:wavAudioFile r:embed="rId1" name="~PP3589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Шумный шалун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91138" name="Picture 2" descr="D:\мое\рь\127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57290" y="381618"/>
            <a:ext cx="6715172" cy="502382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3689.WAV">
            <a:hlinkClick r:id="" action="ppaction://media"/>
          </p:cNvPr>
          <p:cNvPicPr>
            <a:picLocks noRot="1" noChangeAspect="1"/>
          </p:cNvPicPr>
          <p:nvPr>
            <a:wavAudioFile r:embed="rId1" name="~PP3689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Шёлковая шаль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92162" name="Picture 2" descr="D:\мое\рь\129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786049" y="285728"/>
            <a:ext cx="3432523" cy="514353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3665.WAV">
            <a:hlinkClick r:id="" action="ppaction://media"/>
          </p:cNvPr>
          <p:cNvPicPr>
            <a:picLocks noRot="1" noChangeAspect="1"/>
          </p:cNvPicPr>
          <p:nvPr>
            <a:wavAudioFile r:embed="rId1" name="~PP3665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Тушёный шпинат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93186" name="Picture 2" descr="D:\мое\рь\13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14414" y="357166"/>
            <a:ext cx="6604000" cy="4953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3406.WAV">
            <a:hlinkClick r:id="" action="ppaction://media"/>
          </p:cNvPr>
          <p:cNvPicPr>
            <a:picLocks noRot="1" noChangeAspect="1"/>
          </p:cNvPicPr>
          <p:nvPr>
            <a:wavAudioFile r:embed="rId1" name="~PP3406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Шипы шиповника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94210" name="Picture 2" descr="D:\мое\рь\131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71736" y="428604"/>
            <a:ext cx="3648091" cy="501293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4" name="~PP3725.WAV">
            <a:hlinkClick r:id="" action="ppaction://media"/>
          </p:cNvPr>
          <p:cNvPicPr>
            <a:picLocks noRot="1" noChangeAspect="1"/>
          </p:cNvPicPr>
          <p:nvPr>
            <a:wavAudioFile r:embed="rId1" name="~PP3725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Большой шмель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95234" name="Picture 2" descr="D:\мое\рь\13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57224" y="428604"/>
            <a:ext cx="7500991" cy="500066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3794.WAV">
            <a:hlinkClick r:id="" action="ppaction://media"/>
          </p:cNvPr>
          <p:cNvPicPr>
            <a:picLocks noRot="1" noChangeAspect="1"/>
          </p:cNvPicPr>
          <p:nvPr>
            <a:wavAudioFile r:embed="rId1" name="~PP3794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катушки шёлка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96258" name="Picture 2" descr="D:\мое\рь\13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57224" y="928670"/>
            <a:ext cx="7500989" cy="449398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3364.WAV">
            <a:hlinkClick r:id="" action="ppaction://media"/>
          </p:cNvPr>
          <p:cNvPicPr>
            <a:picLocks noRot="1" noChangeAspect="1"/>
          </p:cNvPicPr>
          <p:nvPr>
            <a:wavAudioFile r:embed="rId1" name="~PP3364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Пшённая каша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97282" name="Picture 2" descr="D:\мое\рь\134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28794" y="357166"/>
            <a:ext cx="5420110" cy="521497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3340.WAV">
            <a:hlinkClick r:id="" action="ppaction://media"/>
          </p:cNvPr>
          <p:cNvPicPr>
            <a:picLocks noRot="1" noChangeAspect="1"/>
          </p:cNvPicPr>
          <p:nvPr>
            <a:wavAudioFile r:embed="rId1" name="~PP3340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330" name="Picture 2" descr="D:\мое\рь\136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85852" y="428604"/>
            <a:ext cx="6502400" cy="48768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3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Наша школа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4" name="~PP3588.WAV">
            <a:hlinkClick r:id="" action="ppaction://media"/>
          </p:cNvPr>
          <p:cNvPicPr>
            <a:picLocks noRot="1" noChangeAspect="1"/>
          </p:cNvPicPr>
          <p:nvPr>
            <a:wavAudioFile r:embed="rId1" name="~PP3588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0" y="5715000"/>
            <a:ext cx="91440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Петушок клюёт зёрнышки</a:t>
            </a:r>
            <a:endParaRPr kumimoji="0" lang="ru-RU" sz="54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71670" y="571480"/>
            <a:ext cx="5000660" cy="500066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254.WAV">
            <a:hlinkClick r:id="" action="ppaction://media"/>
          </p:cNvPr>
          <p:cNvPicPr>
            <a:picLocks noRot="1" noChangeAspect="1"/>
          </p:cNvPicPr>
          <p:nvPr>
            <a:wavAudioFile r:embed="rId1" name="~PP254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0354" name="Picture 2" descr="D:\мое\рь\137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14414" y="357166"/>
            <a:ext cx="6715172" cy="503637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3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Пышная плюшка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5" name="~PP417.WAV">
            <a:hlinkClick r:id="" action="ppaction://media"/>
          </p:cNvPr>
          <p:cNvPicPr>
            <a:picLocks noRot="1" noChangeAspect="1"/>
          </p:cNvPicPr>
          <p:nvPr>
            <a:wavAudioFile r:embed="rId1" name="~PP417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378" name="Picture 2" descr="D:\мое\рь\138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42976" y="357166"/>
            <a:ext cx="7000924" cy="511668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3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Шины для машины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5" name="~PP720.WAV">
            <a:hlinkClick r:id="" action="ppaction://media"/>
          </p:cNvPr>
          <p:cNvPicPr>
            <a:picLocks noRot="1" noChangeAspect="1"/>
          </p:cNvPicPr>
          <p:nvPr>
            <a:wavAudioFile r:embed="rId1" name="~PP720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85984" y="214290"/>
            <a:ext cx="4733937" cy="53839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0" u="none" strike="noStrike" kern="1200" cap="all" spc="0" normalizeH="0" baseline="0" noProof="0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Петушок,петушок-золотой</a:t>
            </a:r>
            <a:r>
              <a:rPr kumimoji="0" lang="ru-RU" sz="44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 гребешок</a:t>
            </a:r>
            <a:endParaRPr kumimoji="0" lang="ru-RU" sz="44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4" name="~PP2333.WAV">
            <a:hlinkClick r:id="" action="ppaction://media"/>
          </p:cNvPr>
          <p:cNvPicPr>
            <a:picLocks noRot="1" noChangeAspect="1"/>
          </p:cNvPicPr>
          <p:nvPr>
            <a:wavAudioFile r:embed="rId1" name="~PP2333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429264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8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Хороши оладушки у нашей бабушки</a:t>
            </a:r>
            <a:endParaRPr kumimoji="0" lang="ru-RU" sz="48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8728" y="642918"/>
            <a:ext cx="6310340" cy="473275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3994.WAV">
            <a:hlinkClick r:id="" action="ppaction://media"/>
          </p:cNvPr>
          <p:cNvPicPr>
            <a:picLocks noRot="1" noChangeAspect="1"/>
          </p:cNvPicPr>
          <p:nvPr>
            <a:wavAudioFile r:embed="rId1" name="~PP3994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214282" y="5572140"/>
            <a:ext cx="8715404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Воробышек</a:t>
            </a:r>
            <a:r>
              <a:rPr kumimoji="0" lang="ru-RU" sz="6000" b="1" i="0" u="none" strike="noStrike" kern="1200" cap="all" spc="0" normalizeH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 на крыше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4099" name="Picture 3" descr="C:\Users\Вика\Desktop\14216407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00100" y="500042"/>
            <a:ext cx="7208837" cy="499427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404.WAV">
            <a:hlinkClick r:id="" action="ppaction://media"/>
          </p:cNvPr>
          <p:cNvPicPr>
            <a:picLocks noRot="1" noChangeAspect="1"/>
          </p:cNvPicPr>
          <p:nvPr>
            <a:wavAudioFile r:embed="rId1" name="~PP404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0" y="5500702"/>
            <a:ext cx="91440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Кукушонок в гнёздышке</a:t>
            </a:r>
            <a:endParaRPr kumimoji="0" lang="ru-RU" sz="54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00232" y="500042"/>
            <a:ext cx="4859623" cy="493873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1135.WAV">
            <a:hlinkClick r:id="" action="ppaction://media"/>
          </p:cNvPr>
          <p:cNvPicPr>
            <a:picLocks noRot="1" noChangeAspect="1"/>
          </p:cNvPicPr>
          <p:nvPr>
            <a:wavAudioFile r:embed="rId1" name="~PP1135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Кошка у окошка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42976" y="500042"/>
            <a:ext cx="7215218" cy="481014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1438.WAV">
            <a:hlinkClick r:id="" action="ppaction://media"/>
          </p:cNvPr>
          <p:cNvPicPr>
            <a:picLocks noRot="1" noChangeAspect="1"/>
          </p:cNvPicPr>
          <p:nvPr>
            <a:wavAudioFile r:embed="rId1" name="~PP1438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0" y="5500702"/>
            <a:ext cx="9358346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Кармашки на рубашке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3108" y="285728"/>
            <a:ext cx="5167332" cy="498130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2038.WAV">
            <a:hlinkClick r:id="" action="ppaction://media"/>
          </p:cNvPr>
          <p:cNvPicPr>
            <a:picLocks noRot="1" noChangeAspect="1"/>
          </p:cNvPicPr>
          <p:nvPr>
            <a:wavAudioFile r:embed="rId1" name="~PP2038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0" y="5715000"/>
            <a:ext cx="9358346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Пташка на</a:t>
            </a:r>
            <a:r>
              <a:rPr kumimoji="0" lang="ru-RU" sz="6000" b="1" i="0" u="none" strike="noStrike" kern="1200" cap="all" spc="0" normalizeH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 окошке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85852" y="642918"/>
            <a:ext cx="6596066" cy="494705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1023.WAV">
            <a:hlinkClick r:id="" action="ppaction://media"/>
          </p:cNvPr>
          <p:cNvPicPr>
            <a:picLocks noRot="1" noChangeAspect="1"/>
          </p:cNvPicPr>
          <p:nvPr>
            <a:wavAudioFile r:embed="rId1" name="~PP1023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0" y="5715000"/>
            <a:ext cx="9358346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8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Ромашки в белых «рубашках»</a:t>
            </a:r>
            <a:endParaRPr kumimoji="0" lang="ru-RU" sz="48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85851" y="428604"/>
            <a:ext cx="6953299" cy="521497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3039.WAV">
            <a:hlinkClick r:id="" action="ppaction://media"/>
          </p:cNvPr>
          <p:cNvPicPr>
            <a:picLocks noRot="1" noChangeAspect="1"/>
          </p:cNvPicPr>
          <p:nvPr>
            <a:wavAudioFile r:embed="rId1" name="~PP3039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Картошка</a:t>
            </a:r>
            <a:r>
              <a:rPr kumimoji="0" lang="ru-RU" sz="6000" b="1" i="0" u="none" strike="noStrike" kern="1200" cap="all" spc="0" normalizeH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 в мешках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57290" y="500042"/>
            <a:ext cx="6500858" cy="488864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6" name="~PP3607.WAV">
            <a:hlinkClick r:id="" action="ppaction://media"/>
          </p:cNvPr>
          <p:cNvPicPr>
            <a:picLocks noRot="1" noChangeAspect="1"/>
          </p:cNvPicPr>
          <p:nvPr>
            <a:wavAudioFile r:embed="rId1" name="~PP3607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0" y="5715000"/>
            <a:ext cx="9358346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Кружка накрыта крышкой</a:t>
            </a:r>
            <a:endParaRPr kumimoji="0" lang="ru-RU" sz="54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85984" y="357166"/>
            <a:ext cx="4592443" cy="535785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688.WAV">
            <a:hlinkClick r:id="" action="ppaction://media"/>
          </p:cNvPr>
          <p:cNvPicPr>
            <a:picLocks noRot="1" noChangeAspect="1"/>
          </p:cNvPicPr>
          <p:nvPr>
            <a:wavAudioFile r:embed="rId1" name="~PP688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-142908" y="5715000"/>
            <a:ext cx="9501254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У кошки ушки на макушке</a:t>
            </a:r>
            <a:endParaRPr kumimoji="0" lang="ru-RU" sz="54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28794" y="448136"/>
            <a:ext cx="5572164" cy="519064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2309.WAV">
            <a:hlinkClick r:id="" action="ppaction://media"/>
          </p:cNvPr>
          <p:cNvPicPr>
            <a:picLocks noRot="1" noChangeAspect="1"/>
          </p:cNvPicPr>
          <p:nvPr>
            <a:wavAudioFile r:embed="rId1" name="~PP2309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0" y="6072206"/>
            <a:ext cx="9358346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8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Лёша и паша играют в шашки</a:t>
            </a:r>
            <a:endParaRPr kumimoji="0" lang="ru-RU" sz="48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00297" y="357166"/>
            <a:ext cx="3905515" cy="550072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1478.WAV">
            <a:hlinkClick r:id="" action="ppaction://media"/>
          </p:cNvPr>
          <p:cNvPicPr>
            <a:picLocks noRot="1" noChangeAspect="1"/>
          </p:cNvPicPr>
          <p:nvPr>
            <a:wavAudioFile r:embed="rId1" name="~PP1478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0" y="5500702"/>
            <a:ext cx="9358346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0" u="none" strike="noStrike" kern="1200" cap="all" spc="0" normalizeH="0" baseline="0" noProof="0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Пушка,машинка</a:t>
            </a:r>
            <a:r>
              <a:rPr kumimoji="0" lang="ru-RU" sz="44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 и башня игрушки для </a:t>
            </a:r>
            <a:r>
              <a:rPr kumimoji="0" lang="ru-RU" sz="4400" b="1" i="0" u="none" strike="noStrike" kern="1200" cap="all" spc="0" normalizeH="0" baseline="0" noProof="0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илюшки</a:t>
            </a:r>
            <a:endParaRPr kumimoji="0" lang="ru-RU" sz="44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034" y="357166"/>
            <a:ext cx="3810000" cy="284797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072066" y="357166"/>
            <a:ext cx="3429024" cy="285752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9220" name="Picture 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071802" y="3357562"/>
            <a:ext cx="3048000" cy="2286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6" name="~PP422.WAV">
            <a:hlinkClick r:id="" action="ppaction://media"/>
          </p:cNvPr>
          <p:cNvPicPr>
            <a:picLocks noRot="1" noChangeAspect="1"/>
          </p:cNvPicPr>
          <p:nvPr>
            <a:wavAudioFile r:embed="rId1" name="~PP422.WAV"/>
          </p:nvPr>
        </p:nvPicPr>
        <p:blipFill>
          <a:blip r:embed="rId6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0" y="5715000"/>
            <a:ext cx="9358346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Тракторист пашет пашню</a:t>
            </a:r>
            <a:endParaRPr kumimoji="0" lang="ru-RU" sz="54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00465" y="500042"/>
            <a:ext cx="7329153" cy="521497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2491.WAV">
            <a:hlinkClick r:id="" action="ppaction://media"/>
          </p:cNvPr>
          <p:cNvPicPr>
            <a:picLocks noRot="1" noChangeAspect="1"/>
          </p:cNvPicPr>
          <p:nvPr>
            <a:wavAudioFile r:embed="rId1" name="~PP2491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0" y="5500702"/>
            <a:ext cx="9358346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Букашка на ромашке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71604" y="428604"/>
            <a:ext cx="6477000" cy="510063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2810.WAV">
            <a:hlinkClick r:id="" action="ppaction://media"/>
          </p:cNvPr>
          <p:cNvPicPr>
            <a:picLocks noRot="1" noChangeAspect="1"/>
          </p:cNvPicPr>
          <p:nvPr>
            <a:wavAudioFile r:embed="rId1" name="~PP2810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0" y="5715000"/>
            <a:ext cx="9358346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Рак-отшельник в ракушке</a:t>
            </a:r>
            <a:endParaRPr kumimoji="0" lang="ru-RU" sz="54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14414" y="500042"/>
            <a:ext cx="6858000" cy="51435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3831.WAV">
            <a:hlinkClick r:id="" action="ppaction://media"/>
          </p:cNvPr>
          <p:cNvPicPr>
            <a:picLocks noRot="1" noChangeAspect="1"/>
          </p:cNvPicPr>
          <p:nvPr>
            <a:wavAudioFile r:embed="rId1" name="~PP3831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0" y="5715000"/>
            <a:ext cx="9358346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Избушка на опушке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00232" y="357166"/>
            <a:ext cx="5340483" cy="535785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599.WAV">
            <a:hlinkClick r:id="" action="ppaction://media"/>
          </p:cNvPr>
          <p:cNvPicPr>
            <a:picLocks noRot="1" noChangeAspect="1"/>
          </p:cNvPicPr>
          <p:nvPr>
            <a:wavAudioFile r:embed="rId1" name="~PP599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0" y="5715000"/>
            <a:ext cx="9358346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Белка шишку шелушит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3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42976" y="500042"/>
            <a:ext cx="6953298" cy="521497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1683.WAV">
            <a:hlinkClick r:id="" action="ppaction://media"/>
          </p:cNvPr>
          <p:cNvPicPr>
            <a:picLocks noRot="1" noChangeAspect="1"/>
          </p:cNvPicPr>
          <p:nvPr>
            <a:wavAudioFile r:embed="rId1" name="~PP1683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429264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8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У </a:t>
            </a:r>
            <a:r>
              <a:rPr kumimoji="0" lang="ru-RU" sz="4800" b="1" i="0" u="none" strike="noStrike" kern="1200" cap="all" spc="0" normalizeH="0" baseline="0" noProof="0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илюшки</a:t>
            </a:r>
            <a:r>
              <a:rPr kumimoji="0" lang="ru-RU" sz="48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 шайба и клюшка</a:t>
            </a:r>
            <a:endParaRPr kumimoji="0" lang="ru-RU" sz="48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928926" y="404758"/>
            <a:ext cx="3500462" cy="500066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1131.WAV">
            <a:hlinkClick r:id="" action="ppaction://media"/>
          </p:cNvPr>
          <p:cNvPicPr>
            <a:picLocks noRot="1" noChangeAspect="1"/>
          </p:cNvPicPr>
          <p:nvPr>
            <a:wavAudioFile r:embed="rId1" name="~PP1131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500034" y="2000240"/>
            <a:ext cx="8229600" cy="2786082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6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latin typeface="+mj-lt"/>
                <a:ea typeface="+mj-ea"/>
                <a:cs typeface="+mj-cs"/>
              </a:rPr>
              <a:t>Дифференциация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Звуков </a:t>
            </a:r>
            <a:r>
              <a:rPr kumimoji="0" lang="ru-RU" sz="6000" b="1" i="0" u="none" strike="noStrike" kern="1200" cap="all" spc="0" normalizeH="0" baseline="0" noProof="0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ш-с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3" name="~PP760.WAV">
            <a:hlinkClick r:id="" action="ppaction://media"/>
          </p:cNvPr>
          <p:cNvPicPr>
            <a:picLocks noRot="1" noChangeAspect="1"/>
          </p:cNvPicPr>
          <p:nvPr>
            <a:wavAudioFile r:embed="rId1" name="~PP760.WAV"/>
          </p:nvPr>
        </p:nvPicPr>
        <p:blipFill>
          <a:blip r:embed="rId3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4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13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2" grpId="0"/>
    </p:bldLst>
  </p:timing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сушки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71682" name="Picture 2" descr="D:\мое\ш\sushka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19282" y="599262"/>
            <a:ext cx="5781676" cy="477791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3724.WAV">
            <a:hlinkClick r:id="" action="ppaction://media"/>
          </p:cNvPr>
          <p:cNvPicPr>
            <a:picLocks noRot="1" noChangeAspect="1"/>
          </p:cNvPicPr>
          <p:nvPr>
            <a:wavAudioFile r:embed="rId1" name="~PP3724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568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шест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72706" name="Picture 2" descr="D:\мое\ш\4615-large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786050" y="285728"/>
            <a:ext cx="3443302" cy="511381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2265.WAV">
            <a:hlinkClick r:id="" action="ppaction://media"/>
          </p:cNvPr>
          <p:cNvPicPr>
            <a:picLocks noRot="1" noChangeAspect="1"/>
          </p:cNvPicPr>
          <p:nvPr>
            <a:wavAudioFile r:embed="rId1" name="~PP2265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539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мое\рь\1.bmp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85852" y="428604"/>
            <a:ext cx="6810422" cy="510781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3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шасси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4" name="~PP1023.WAV">
            <a:hlinkClick r:id="" action="ppaction://media"/>
          </p:cNvPr>
          <p:cNvPicPr>
            <a:picLocks noRot="1" noChangeAspect="1"/>
          </p:cNvPicPr>
          <p:nvPr>
            <a:wavAudioFile r:embed="rId1" name="~PP1023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:\мое\рь\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00166" y="285728"/>
            <a:ext cx="6086330" cy="528641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3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штангист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5" name="~PP2614.WAV">
            <a:hlinkClick r:id="" action="ppaction://media"/>
          </p:cNvPr>
          <p:cNvPicPr>
            <a:picLocks noRot="1" noChangeAspect="1"/>
          </p:cNvPicPr>
          <p:nvPr>
            <a:wavAudioFile r:embed="rId1" name="~PP2614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штепсель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3074" name="Picture 2" descr="D:\мое\рь\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85852" y="285728"/>
            <a:ext cx="6782456" cy="507209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1809.WAV">
            <a:hlinkClick r:id="" action="ppaction://media"/>
          </p:cNvPr>
          <p:cNvPicPr>
            <a:picLocks noRot="1" noChangeAspect="1"/>
          </p:cNvPicPr>
          <p:nvPr>
            <a:wavAudioFile r:embed="rId1" name="~PP1809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шутовство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4098" name="Picture 2" descr="D:\мое\рь\4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50926" y="571480"/>
            <a:ext cx="7868598" cy="485778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1145.WAV">
            <a:hlinkClick r:id="" action="ppaction://media"/>
          </p:cNvPr>
          <p:cNvPicPr>
            <a:picLocks noRot="1" noChangeAspect="1"/>
          </p:cNvPicPr>
          <p:nvPr>
            <a:wavAudioFile r:embed="rId1" name="~PP1145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D:\мое\рь\5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85918" y="357166"/>
            <a:ext cx="5786478" cy="520059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3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шестёрка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4" name="~PP29.WAV">
            <a:hlinkClick r:id="" action="ppaction://media"/>
          </p:cNvPr>
          <p:cNvPicPr>
            <a:picLocks noRot="1" noChangeAspect="1"/>
          </p:cNvPicPr>
          <p:nvPr>
            <a:wavAudioFile r:embed="rId1" name="~PP29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D:\мое\рь\6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57290" y="357166"/>
            <a:ext cx="6648782" cy="501969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3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бифштекс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4" name="~PP3227.WAV">
            <a:hlinkClick r:id="" action="ppaction://media"/>
          </p:cNvPr>
          <p:cNvPicPr>
            <a:picLocks noRot="1" noChangeAspect="1"/>
          </p:cNvPicPr>
          <p:nvPr>
            <a:wavAudioFile r:embed="rId1" name="~PP3227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парашютист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6146" name="Picture 2" descr="D:\мое\рь\7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28662" y="428604"/>
            <a:ext cx="7623533" cy="491968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2547.WAV">
            <a:hlinkClick r:id="" action="ppaction://media"/>
          </p:cNvPr>
          <p:cNvPicPr>
            <a:picLocks noRot="1" noChangeAspect="1"/>
          </p:cNvPicPr>
          <p:nvPr>
            <a:wavAudioFile r:embed="rId1" name="~PP2547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шустрая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7170" name="Picture 2" descr="D:\мое\рь\8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85852" y="500042"/>
            <a:ext cx="6572253" cy="492919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1337.WAV">
            <a:hlinkClick r:id="" action="ppaction://media"/>
          </p:cNvPr>
          <p:cNvPicPr>
            <a:picLocks noRot="1" noChangeAspect="1"/>
          </p:cNvPicPr>
          <p:nvPr>
            <a:wavAudioFile r:embed="rId1" name="~PP1337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шестерня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8194" name="Picture 2" descr="D:\мое\рь\9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00166" y="500042"/>
            <a:ext cx="6538940" cy="491954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1314.WAV">
            <a:hlinkClick r:id="" action="ppaction://media"/>
          </p:cNvPr>
          <p:cNvPicPr>
            <a:picLocks noRot="1" noChangeAspect="1"/>
          </p:cNvPicPr>
          <p:nvPr>
            <a:wavAudioFile r:embed="rId1" name="~PP1314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пиршество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9218" name="Picture 2" descr="D:\мое\рь\1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786050" y="318277"/>
            <a:ext cx="3429024" cy="519425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354.WAV">
            <a:hlinkClick r:id="" action="ppaction://media"/>
          </p:cNvPr>
          <p:cNvPicPr>
            <a:picLocks noRot="1" noChangeAspect="1"/>
          </p:cNvPicPr>
          <p:nvPr>
            <a:wavAudioFile r:embed="rId1" name="~PP354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нашествие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0242" name="Picture 2" descr="D:\мое\рь\1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1472" y="571480"/>
            <a:ext cx="8020074" cy="489317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3630.WAV">
            <a:hlinkClick r:id="" action="ppaction://media"/>
          </p:cNvPr>
          <p:cNvPicPr>
            <a:picLocks noRot="1" noChangeAspect="1"/>
          </p:cNvPicPr>
          <p:nvPr>
            <a:wavAudioFile r:embed="rId1" name="~PP3630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путешествие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1266" name="Picture 2" descr="D:\мое\рь\1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00166" y="357166"/>
            <a:ext cx="6429420" cy="508762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2357.WAV">
            <a:hlinkClick r:id="" action="ppaction://media"/>
          </p:cNvPr>
          <p:cNvPicPr>
            <a:picLocks noRot="1" noChangeAspect="1"/>
          </p:cNvPicPr>
          <p:nvPr>
            <a:wavAudioFile r:embed="rId1" name="~PP2357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сушь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2291" name="Picture 3" descr="D:\мое\рь\14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71538" y="428604"/>
            <a:ext cx="7258104" cy="500382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742.WAV">
            <a:hlinkClick r:id="" action="ppaction://media"/>
          </p:cNvPr>
          <p:cNvPicPr>
            <a:picLocks noRot="1" noChangeAspect="1"/>
          </p:cNvPicPr>
          <p:nvPr>
            <a:wavAudioFile r:embed="rId1" name="~PP742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смешат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3314" name="Picture 2" descr="D:\мое\рь\15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42976" y="428604"/>
            <a:ext cx="6754842" cy="506613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3768.WAV">
            <a:hlinkClick r:id="" action="ppaction://media"/>
          </p:cNvPr>
          <p:cNvPicPr>
            <a:picLocks noRot="1" noChangeAspect="1"/>
          </p:cNvPicPr>
          <p:nvPr>
            <a:wavAudioFile r:embed="rId1" name="~PP3768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Серёж(</a:t>
            </a:r>
            <a:r>
              <a:rPr kumimoji="0" lang="ru-RU" sz="6000" b="1" i="0" u="none" strike="noStrike" kern="1200" cap="all" spc="0" normalizeH="0" baseline="0" noProof="0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ш</a:t>
            </a: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)</a:t>
            </a:r>
            <a:r>
              <a:rPr kumimoji="0" lang="ru-RU" sz="6000" b="1" i="0" u="none" strike="noStrike" kern="1200" cap="all" spc="0" normalizeH="0" baseline="0" noProof="0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ка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4338" name="Picture 2" descr="D:\мое\рь\16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34789" y="428604"/>
            <a:ext cx="7491625" cy="500066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2808.WAV">
            <a:hlinkClick r:id="" action="ppaction://media"/>
          </p:cNvPr>
          <p:cNvPicPr>
            <a:picLocks noRot="1" noChangeAspect="1"/>
          </p:cNvPicPr>
          <p:nvPr>
            <a:wavAudioFile r:embed="rId1" name="~PP2808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Массаж(</a:t>
            </a:r>
            <a:r>
              <a:rPr kumimoji="0" lang="ru-RU" sz="6000" b="1" i="0" u="none" strike="noStrike" kern="1200" cap="all" spc="0" normalizeH="0" baseline="0" noProof="0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ш</a:t>
            </a:r>
            <a:r>
              <a:rPr kumimoji="0" lang="ru-RU" sz="44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)</a:t>
            </a:r>
            <a:endParaRPr kumimoji="0" lang="ru-RU" sz="44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5362" name="Picture 2" descr="D:\мое\рь\17.jpe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85786" y="642918"/>
            <a:ext cx="7548602" cy="490659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1723.WAV">
            <a:hlinkClick r:id="" action="ppaction://media"/>
          </p:cNvPr>
          <p:cNvPicPr>
            <a:picLocks noRot="1" noChangeAspect="1"/>
          </p:cNvPicPr>
          <p:nvPr>
            <a:wavAudioFile r:embed="rId1" name="~PP1723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бесшерстный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6386" name="Picture 2" descr="D:\мое\рь\1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14612" y="285728"/>
            <a:ext cx="3643338" cy="534713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скушать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7410" name="Picture 2" descr="D:\мое\рь\2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34182" y="428605"/>
            <a:ext cx="6762034" cy="507209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2528.WAV">
            <a:hlinkClick r:id="" action="ppaction://media"/>
          </p:cNvPr>
          <p:cNvPicPr>
            <a:picLocks noRot="1" noChangeAspect="1"/>
          </p:cNvPicPr>
          <p:nvPr>
            <a:wavAudioFile r:embed="rId1" name="~PP2528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шерсть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73730" name="Picture 2" descr="D:\мое\ш\DSC0174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09566" y="567923"/>
            <a:ext cx="5705640" cy="479147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741.WAV">
            <a:hlinkClick r:id="" action="ppaction://media"/>
          </p:cNvPr>
          <p:cNvPicPr>
            <a:picLocks noRot="1" noChangeAspect="1"/>
          </p:cNvPicPr>
          <p:nvPr>
            <a:wavAudioFile r:embed="rId1" name="~PP741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5312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солнышко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74754" name="Picture 2" descr="D:\мое\ш\2984_main_image_124300586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28794" y="357168"/>
            <a:ext cx="4929221" cy="492922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3299.WAV">
            <a:hlinkClick r:id="" action="ppaction://media"/>
          </p:cNvPr>
          <p:cNvPicPr>
            <a:picLocks noRot="1" noChangeAspect="1"/>
          </p:cNvPicPr>
          <p:nvPr>
            <a:wavAudioFile r:embed="rId1" name="~PP3299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5641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шоссе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75778" name="Picture 2" descr="D:\мое\ш\highway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71604" y="500042"/>
            <a:ext cx="6096000" cy="4572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1606.WAV">
            <a:hlinkClick r:id="" action="ppaction://media"/>
          </p:cNvPr>
          <p:cNvPicPr>
            <a:picLocks noRot="1" noChangeAspect="1"/>
          </p:cNvPicPr>
          <p:nvPr>
            <a:wavAudioFile r:embed="rId1" name="~PP1606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6547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стишок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76802" name="Picture 2" descr="D:\мое\ш\1317515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71604" y="714356"/>
            <a:ext cx="5899094" cy="440072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130.WAV">
            <a:hlinkClick r:id="" action="ppaction://media"/>
          </p:cNvPr>
          <p:cNvPicPr>
            <a:picLocks noRot="1" noChangeAspect="1"/>
          </p:cNvPicPr>
          <p:nvPr>
            <a:wavAudioFile r:embed="rId1" name="~PP130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5953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усмешка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77826" name="Picture 2" descr="D:\мое\ш\Fig14-36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71604" y="428604"/>
            <a:ext cx="6223209" cy="464347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2860.WAV">
            <a:hlinkClick r:id="" action="ppaction://media"/>
          </p:cNvPr>
          <p:cNvPicPr>
            <a:picLocks noRot="1" noChangeAspect="1"/>
          </p:cNvPicPr>
          <p:nvPr>
            <a:wavAudioFile r:embed="rId1" name="~PP2860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5078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сынишка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78850" name="Picture 2" descr="D:\мое\ш\kdf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43042" y="428604"/>
            <a:ext cx="5805133" cy="500208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1806.WAV">
            <a:hlinkClick r:id="" action="ppaction://media"/>
          </p:cNvPr>
          <p:cNvPicPr>
            <a:picLocks noRot="1" noChangeAspect="1"/>
          </p:cNvPicPr>
          <p:nvPr>
            <a:wavAudioFile r:embed="rId1" name="~PP1806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5703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шествие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30722" name="Picture 2" descr="D:\мое\рь\69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71538" y="571480"/>
            <a:ext cx="7443830" cy="481178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612.WAV">
            <a:hlinkClick r:id="" action="ppaction://media"/>
          </p:cNvPr>
          <p:cNvPicPr>
            <a:picLocks noRot="1" noChangeAspect="1"/>
          </p:cNvPicPr>
          <p:nvPr>
            <a:wavAudioFile r:embed="rId1" name="~PP612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 descr="D:\мое\рь\7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71670" y="285728"/>
            <a:ext cx="5072098" cy="5072098"/>
          </a:xfrm>
          <a:prstGeom prst="rect">
            <a:avLst/>
          </a:prstGeom>
          <a:noFill/>
        </p:spPr>
      </p:pic>
      <p:sp>
        <p:nvSpPr>
          <p:cNvPr id="3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шесток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4" name="~PP3186.WAV">
            <a:hlinkClick r:id="" action="ppaction://media"/>
          </p:cNvPr>
          <p:cNvPicPr>
            <a:picLocks noRot="1" noChangeAspect="1"/>
          </p:cNvPicPr>
          <p:nvPr>
            <a:wavAudioFile r:embed="rId1" name="~PP3186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 descr="D:\мое\рь\71.jpe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00232" y="285728"/>
            <a:ext cx="5461016" cy="510058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3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соловушка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4" name="~PP1633.WAV">
            <a:hlinkClick r:id="" action="ppaction://media"/>
          </p:cNvPr>
          <p:cNvPicPr>
            <a:picLocks noRot="1" noChangeAspect="1"/>
          </p:cNvPicPr>
          <p:nvPr>
            <a:wavAudioFile r:embed="rId1" name="~PP1633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старушка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79874" name="Picture 2" descr="D:\мое\ш\10642.d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714612" y="285728"/>
            <a:ext cx="3467106" cy="520391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158.WAV">
            <a:hlinkClick r:id="" action="ppaction://media"/>
          </p:cNvPr>
          <p:cNvPicPr>
            <a:picLocks noRot="1" noChangeAspect="1"/>
          </p:cNvPicPr>
          <p:nvPr>
            <a:wavAudioFile r:embed="rId1" name="~PP158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5672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трусишка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80898" name="Picture 2" descr="D:\мое\ш\357lhs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487" y="254000"/>
            <a:ext cx="3603301" cy="510382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2654.WAV">
            <a:hlinkClick r:id="" action="ppaction://media"/>
          </p:cNvPr>
          <p:cNvPicPr>
            <a:picLocks noRot="1" noChangeAspect="1"/>
          </p:cNvPicPr>
          <p:nvPr>
            <a:wavAudioFile r:embed="rId1" name="~PP2654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5703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Шапка-сайка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81922" name="Picture 2" descr="D:\мое\ш\562p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29124" y="1440166"/>
            <a:ext cx="4251369" cy="313184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Picture 2" descr="D:\мое\ш\img_gu-st-sha002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42910" y="1000108"/>
            <a:ext cx="3071834" cy="429027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6" name="~PP3562.WAV">
            <a:hlinkClick r:id="" action="ppaction://media"/>
          </p:cNvPr>
          <p:cNvPicPr>
            <a:picLocks noRot="1" noChangeAspect="1"/>
          </p:cNvPicPr>
          <p:nvPr>
            <a:wavAudioFile r:embed="rId1" name="~PP3562.WAV"/>
          </p:nvPr>
        </p:nvPicPr>
        <p:blipFill>
          <a:blip r:embed="rId5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6531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Шалун-салют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82946" name="Picture 2" descr="D:\мое\ш\foto_shalun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00100" y="857232"/>
            <a:ext cx="2071698" cy="431603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82947" name="Picture 3" descr="D:\мое\ш\fireworks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000496" y="1214422"/>
            <a:ext cx="4554173" cy="364333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3117.WAV">
            <a:hlinkClick r:id="" action="ppaction://media"/>
          </p:cNvPr>
          <p:cNvPicPr>
            <a:picLocks noRot="1" noChangeAspect="1"/>
          </p:cNvPicPr>
          <p:nvPr>
            <a:wavAudioFile r:embed="rId1" name="~PP3117.WAV"/>
          </p:nvPr>
        </p:nvPicPr>
        <p:blipFill>
          <a:blip r:embed="rId5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611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Шахтёр-сапёр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83970" name="Picture 2" descr="D:\мое\ш\7saper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57752" y="500042"/>
            <a:ext cx="3214710" cy="4296389"/>
          </a:xfrm>
          <a:prstGeom prst="rect">
            <a:avLst/>
          </a:prstGeom>
          <a:ln w="28575">
            <a:solidFill>
              <a:schemeClr val="tx1"/>
            </a:solidFill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Picture 3" descr="D:\мое\ш\miner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14348" y="500042"/>
            <a:ext cx="3221746" cy="428628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6" name="~PP2344.WAV">
            <a:hlinkClick r:id="" action="ppaction://media"/>
          </p:cNvPr>
          <p:cNvPicPr>
            <a:picLocks noRot="1" noChangeAspect="1"/>
          </p:cNvPicPr>
          <p:nvPr>
            <a:wavAudioFile r:embed="rId1" name="~PP2344.WAV"/>
          </p:nvPr>
        </p:nvPicPr>
        <p:blipFill>
          <a:blip r:embed="rId5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5656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60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latin typeface="+mj-lt"/>
                <a:ea typeface="+mj-ea"/>
                <a:cs typeface="+mj-cs"/>
              </a:rPr>
              <a:t>ш</a:t>
            </a:r>
            <a:r>
              <a:rPr kumimoji="0" lang="ru-RU" sz="6000" b="1" i="0" u="none" strike="noStrike" kern="1200" cap="all" spc="0" normalizeH="0" baseline="0" noProof="0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алаш-сала</a:t>
            </a:r>
            <a:r>
              <a:rPr kumimoji="0" lang="ru-RU" sz="4400" b="1" i="0" u="none" strike="noStrike" kern="1200" cap="all" spc="0" normalizeH="0" baseline="0" noProof="0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т</a:t>
            </a:r>
            <a:endParaRPr kumimoji="0" lang="ru-RU" sz="44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84994" name="Picture 2" descr="D:\мое\ш\food-pictures_5b9c655b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57752" y="1643050"/>
            <a:ext cx="3905264" cy="282155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Picture 2" descr="D:\мое\ш\apr_25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28596" y="1643049"/>
            <a:ext cx="3786214" cy="281441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6" name="~PP1680.WAV">
            <a:hlinkClick r:id="" action="ppaction://media"/>
          </p:cNvPr>
          <p:cNvPicPr>
            <a:picLocks noRot="1" noChangeAspect="1"/>
          </p:cNvPicPr>
          <p:nvPr>
            <a:wavAudioFile r:embed="rId1" name="~PP1680.WAV"/>
          </p:nvPr>
        </p:nvPicPr>
        <p:blipFill>
          <a:blip r:embed="rId5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5875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1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Шалфей-салфетка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86018" name="Picture 2" descr="D:\мое\ш\shalfey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1472" y="1071546"/>
            <a:ext cx="3048002" cy="367862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86019" name="Picture 3" descr="D:\мое\ш\evg_salfetka_b1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000628" y="1071546"/>
            <a:ext cx="3514911" cy="368209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1562.WAV">
            <a:hlinkClick r:id="" action="ppaction://media"/>
          </p:cNvPr>
          <p:cNvPicPr>
            <a:picLocks noRot="1" noChangeAspect="1"/>
          </p:cNvPicPr>
          <p:nvPr>
            <a:wavAudioFile r:embed="rId1" name="~PP1562.WAV"/>
          </p:nvPr>
        </p:nvPicPr>
        <p:blipFill>
          <a:blip r:embed="rId5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6031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Мешок-лесок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87042" name="Picture 2" descr="D:\мое\ш\meshok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85786" y="1571612"/>
            <a:ext cx="2928958" cy="292895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87044" name="Picture 4" descr="C:\Documents and Settings\Admin\Рабочий стол\Рисунок8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977563" y="1571613"/>
            <a:ext cx="4344104" cy="292895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851.WAV">
            <a:hlinkClick r:id="" action="ppaction://media"/>
          </p:cNvPr>
          <p:cNvPicPr>
            <a:picLocks noRot="1" noChangeAspect="1"/>
          </p:cNvPicPr>
          <p:nvPr>
            <a:wavAudioFile r:embed="rId1" name="~PP851.WAV"/>
          </p:nvPr>
        </p:nvPicPr>
        <p:blipFill>
          <a:blip r:embed="rId5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5656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Пушок-кусок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88066" name="Picture 2" descr="D:\мое\ш\1-web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85786" y="1357298"/>
            <a:ext cx="3019430" cy="321900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88067" name="Picture 3" descr="D:\мое\ш\ryzik1a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837151" y="1285860"/>
            <a:ext cx="2806675" cy="328614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0.WAV">
            <a:hlinkClick r:id="" action="ppaction://media"/>
          </p:cNvPr>
          <p:cNvPicPr>
            <a:picLocks noRot="1" noChangeAspect="1"/>
          </p:cNvPicPr>
          <p:nvPr>
            <a:wavAudioFile r:embed="rId1" name="~PP0.WAV"/>
          </p:nvPr>
        </p:nvPicPr>
        <p:blipFill>
          <a:blip r:embed="rId5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586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Ремешок-носок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89090" name="Picture 2" descr="D:\мое\ш\remeshok_dlya_mobilnogo_telefona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1472" y="1428736"/>
            <a:ext cx="3857652" cy="316921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89091" name="Picture 3" descr="D:\мое\ш\paul-smith-socks-784860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072066" y="1357298"/>
            <a:ext cx="3222632" cy="322263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3541.WAV">
            <a:hlinkClick r:id="" action="ppaction://media"/>
          </p:cNvPr>
          <p:cNvPicPr>
            <a:picLocks noRot="1" noChangeAspect="1"/>
          </p:cNvPicPr>
          <p:nvPr>
            <a:wavAudioFile r:embed="rId1" name="~PP3541.WAV"/>
          </p:nvPr>
        </p:nvPicPr>
        <p:blipFill>
          <a:blip r:embed="rId5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5406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Шубка-сумка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90114" name="Picture 2" descr="D:\мое\ш\shuba-muton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71538" y="1071545"/>
            <a:ext cx="3561782" cy="392909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90115" name="Picture 3" descr="D:\мое\ш\koshkinsonchern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429256" y="1142984"/>
            <a:ext cx="2881318" cy="384401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2549.WAV">
            <a:hlinkClick r:id="" action="ppaction://media"/>
          </p:cNvPr>
          <p:cNvPicPr>
            <a:picLocks noRot="1" noChangeAspect="1"/>
          </p:cNvPicPr>
          <p:nvPr>
            <a:wavAudioFile r:embed="rId1" name="~PP2549.WAV"/>
          </p:nvPr>
        </p:nvPicPr>
        <p:blipFill>
          <a:blip r:embed="rId5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5907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Мыши-крысы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3" name="Picture 4" descr="D:\мое\ш\sc_rat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72066" y="1727477"/>
            <a:ext cx="3286126" cy="298738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91138" name="Picture 2" descr="D:\мое\ш\MiceAdorableSiamese2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00034" y="1768046"/>
            <a:ext cx="3929090" cy="294681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2073.WAV">
            <a:hlinkClick r:id="" action="ppaction://media"/>
          </p:cNvPr>
          <p:cNvPicPr>
            <a:picLocks noRot="1" noChangeAspect="1"/>
          </p:cNvPicPr>
          <p:nvPr>
            <a:wavAudioFile r:embed="rId1" name="~PP2073.WAV"/>
          </p:nvPr>
        </p:nvPicPr>
        <p:blipFill>
          <a:blip r:embed="rId5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5734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Шило-сила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92162" name="Picture 2" descr="D:\мое\ш\shilo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2910" y="1285860"/>
            <a:ext cx="3357586" cy="335758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92163" name="Picture 3" descr="D:\мое\ш\1186603805_4086bb466794507297b5538b51c5c0dc_full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929190" y="1214422"/>
            <a:ext cx="3357586" cy="335758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1019.WAV">
            <a:hlinkClick r:id="" action="ppaction://media"/>
          </p:cNvPr>
          <p:cNvPicPr>
            <a:picLocks noRot="1" noChangeAspect="1"/>
          </p:cNvPicPr>
          <p:nvPr>
            <a:wavAudioFile r:embed="rId1" name="~PP1019.WAV"/>
          </p:nvPr>
        </p:nvPicPr>
        <p:blipFill>
          <a:blip r:embed="rId5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5719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1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Башня-басня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93186" name="Picture 2" descr="D:\мое\ш\exam-Zinkova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29124" y="1500174"/>
            <a:ext cx="4196983" cy="335758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93187" name="Picture 3" descr="D:\мое\ш\eiffel.air-nuit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42910" y="500042"/>
            <a:ext cx="3333750" cy="484822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339.WAV">
            <a:hlinkClick r:id="" action="ppaction://media"/>
          </p:cNvPr>
          <p:cNvPicPr>
            <a:picLocks noRot="1" noChangeAspect="1"/>
          </p:cNvPicPr>
          <p:nvPr>
            <a:wavAudioFile r:embed="rId1" name="~PP339.WAV"/>
          </p:nvPr>
        </p:nvPicPr>
        <p:blipFill>
          <a:blip r:embed="rId5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5875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Кашка-каска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94211" name="Picture 3" descr="D:\мое\ш\_1657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034" y="1071546"/>
            <a:ext cx="4024334" cy="368226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94212" name="Picture 4" descr="D:\мое\ш\kaska_ros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996058" y="1071546"/>
            <a:ext cx="3676480" cy="371477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3646.WAV">
            <a:hlinkClick r:id="" action="ppaction://media"/>
          </p:cNvPr>
          <p:cNvPicPr>
            <a:picLocks noRot="1" noChangeAspect="1"/>
          </p:cNvPicPr>
          <p:nvPr>
            <a:wavAudioFile r:embed="rId1" name="~PP3646.WAV"/>
          </p:nvPr>
        </p:nvPicPr>
        <p:blipFill>
          <a:blip r:embed="rId5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5359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lvl="0" algn="ctr">
              <a:spcBef>
                <a:spcPct val="0"/>
              </a:spcBef>
            </a:pPr>
            <a:r>
              <a:rPr lang="ru-RU" sz="6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latin typeface="+mj-lt"/>
                <a:ea typeface="+mj-ea"/>
                <a:cs typeface="+mj-cs"/>
              </a:rPr>
              <a:t>Чашка-паста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95234" name="Picture 2" descr="D:\мое\ш\meissen_01_400_30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1472" y="1571612"/>
            <a:ext cx="4286253" cy="321469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95235" name="Picture 3" descr="D:\мое\ш\2blendamed romashka white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500694" y="1643049"/>
            <a:ext cx="3182934" cy="315474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2936.WAV">
            <a:hlinkClick r:id="" action="ppaction://media"/>
          </p:cNvPr>
          <p:cNvPicPr>
            <a:picLocks noRot="1" noChangeAspect="1"/>
          </p:cNvPicPr>
          <p:nvPr>
            <a:wavAudioFile r:embed="rId1" name="~PP2936.WAV"/>
          </p:nvPr>
        </p:nvPicPr>
        <p:blipFill>
          <a:blip r:embed="rId5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575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Страшный-красный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8194" name="Picture 2" descr="D:\мое\рь\45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1472" y="1386246"/>
            <a:ext cx="3929090" cy="368655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8195" name="Picture 3" descr="D:\мое\рь\46.gif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976808" y="1428736"/>
            <a:ext cx="3643338" cy="364333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2459.WAV">
            <a:hlinkClick r:id="" action="ppaction://media"/>
          </p:cNvPr>
          <p:cNvPicPr>
            <a:picLocks noRot="1" noChangeAspect="1"/>
          </p:cNvPicPr>
          <p:nvPr>
            <a:wavAudioFile r:embed="rId1" name="~PP2459.WAV"/>
          </p:nvPr>
        </p:nvPicPr>
        <p:blipFill>
          <a:blip r:embed="rId5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Рубашка-колбаска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96258" name="Picture 2" descr="D:\мое\ш\kolbaski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0" y="1515912"/>
            <a:ext cx="4238638" cy="319897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96259" name="Picture 3" descr="D:\мое\ш\f17cc939b9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85720" y="1142984"/>
            <a:ext cx="3786194" cy="378619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2060.WAV">
            <a:hlinkClick r:id="" action="ppaction://media"/>
          </p:cNvPr>
          <p:cNvPicPr>
            <a:picLocks noRot="1" noChangeAspect="1"/>
          </p:cNvPicPr>
          <p:nvPr>
            <a:wavAudioFile r:embed="rId1" name="~PP2060.WAV"/>
          </p:nvPr>
        </p:nvPicPr>
        <p:blipFill>
          <a:blip r:embed="rId5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6031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Камыш-кумыс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97283" name="Picture 3" descr="D:\мое\ш\kumys(1)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00562" y="924370"/>
            <a:ext cx="3800492" cy="357175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97284" name="Picture 4" descr="D:\мое\ш\29808107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42911" y="928670"/>
            <a:ext cx="3295708" cy="355204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1739.WAV">
            <a:hlinkClick r:id="" action="ppaction://media"/>
          </p:cNvPr>
          <p:cNvPicPr>
            <a:picLocks noRot="1" noChangeAspect="1"/>
          </p:cNvPicPr>
          <p:nvPr>
            <a:wavAudioFile r:embed="rId1" name="~PP1739.WAV"/>
          </p:nvPr>
        </p:nvPicPr>
        <p:blipFill>
          <a:blip r:embed="rId5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6047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Клюшка-люстра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98307" name="Picture 3" descr="C:\Documents and Settings\Admin\Рабочий стол\Рисунок9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4348" y="1500174"/>
            <a:ext cx="3489915" cy="328135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98308" name="Picture 4" descr="D:\мое\ш\l_110_8_41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357818" y="1357298"/>
            <a:ext cx="2905132" cy="358783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1184.WAV">
            <a:hlinkClick r:id="" action="ppaction://media"/>
          </p:cNvPr>
          <p:cNvPicPr>
            <a:picLocks noRot="1" noChangeAspect="1"/>
          </p:cNvPicPr>
          <p:nvPr>
            <a:wavAudioFile r:embed="rId1" name="~PP1184.WAV"/>
          </p:nvPr>
        </p:nvPicPr>
        <p:blipFill>
          <a:blip r:embed="rId5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5547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мИшка-миска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99330" name="Picture 2" descr="D:\мое\ш\previu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1472" y="1000108"/>
            <a:ext cx="3810000" cy="387667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99331" name="Picture 3" descr="D:\мое\ш\10704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857752" y="1071546"/>
            <a:ext cx="3810000" cy="3810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489.WAV">
            <a:hlinkClick r:id="" action="ppaction://media"/>
          </p:cNvPr>
          <p:cNvPicPr>
            <a:picLocks noRot="1" noChangeAspect="1"/>
          </p:cNvPicPr>
          <p:nvPr>
            <a:wavAudioFile r:embed="rId1" name="~PP489.WAV"/>
          </p:nvPr>
        </p:nvPicPr>
        <p:blipFill>
          <a:blip r:embed="rId5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5641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Стриж-рис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00354" name="Picture 2" descr="D:\мое\ш\b1749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1472" y="1785926"/>
            <a:ext cx="3297139" cy="271464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00355" name="Picture 3" descr="D:\мое\ш\Udivit-ris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714877" y="1857364"/>
            <a:ext cx="4049700" cy="271464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4046.WAV">
            <a:hlinkClick r:id="" action="ppaction://media"/>
          </p:cNvPr>
          <p:cNvPicPr>
            <a:picLocks noRot="1" noChangeAspect="1"/>
          </p:cNvPicPr>
          <p:nvPr>
            <a:wavAudioFile r:embed="rId1" name="~PP4046.WAV"/>
          </p:nvPr>
        </p:nvPicPr>
        <p:blipFill>
          <a:blip r:embed="rId5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5937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Шторы-столик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02402" name="Picture 2" descr="D:\мое\ш\image008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596" y="1214422"/>
            <a:ext cx="3762375" cy="303847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02403" name="Picture 3" descr="D:\мое\ш\910_big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357818" y="1285860"/>
            <a:ext cx="3000396" cy="300039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8" name="~PP1915.WAV">
            <a:hlinkClick r:id="" action="ppaction://media"/>
          </p:cNvPr>
          <p:cNvPicPr>
            <a:picLocks noRot="1" noChangeAspect="1"/>
          </p:cNvPicPr>
          <p:nvPr>
            <a:wavAudioFile r:embed="rId1" name="~PP1915.WAV"/>
          </p:nvPr>
        </p:nvPicPr>
        <p:blipFill>
          <a:blip r:embed="rId5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6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2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Шляпа-слякоть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01378" name="Picture 2" descr="D:\мое\ш\DSC01186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14876" y="1714488"/>
            <a:ext cx="3619499" cy="271462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01379" name="Picture 3" descr="D:\мое\ш\1574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85786" y="1714488"/>
            <a:ext cx="3317879" cy="271462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7" name="~PP1095.WAV">
            <a:hlinkClick r:id="" action="ppaction://media"/>
          </p:cNvPr>
          <p:cNvPicPr>
            <a:picLocks noRot="1" noChangeAspect="1"/>
          </p:cNvPicPr>
          <p:nvPr>
            <a:wavAudioFile r:embed="rId1" name="~PP1095.WAV"/>
          </p:nvPr>
        </p:nvPicPr>
        <p:blipFill>
          <a:blip r:embed="rId5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586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2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Шпалы-спали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026" name="Picture 2" descr="D:\мое\рь\3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596" y="1357298"/>
            <a:ext cx="4191029" cy="314327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027" name="Picture 3" descr="D:\мое\рь\30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232663" y="928670"/>
            <a:ext cx="3411303" cy="400052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7" name="~PP1055.WAV">
            <a:hlinkClick r:id="" action="ppaction://media"/>
          </p:cNvPr>
          <p:cNvPicPr>
            <a:picLocks noRot="1" noChangeAspect="1"/>
          </p:cNvPicPr>
          <p:nvPr>
            <a:wavAudioFile r:embed="rId1" name="~PP1055.WAV"/>
          </p:nvPr>
        </p:nvPicPr>
        <p:blipFill>
          <a:blip r:embed="rId5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2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Шмель-смел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2050" name="Picture 2" descr="D:\мое\рь\3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7158" y="785794"/>
            <a:ext cx="3839391" cy="410149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051" name="Picture 3" descr="D:\мое\рь\32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500562" y="1071546"/>
            <a:ext cx="4381503" cy="327293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7" name="~PP812.WAV">
            <a:hlinkClick r:id="" action="ppaction://media"/>
          </p:cNvPr>
          <p:cNvPicPr>
            <a:picLocks noRot="1" noChangeAspect="1"/>
          </p:cNvPicPr>
          <p:nvPr>
            <a:wavAudioFile r:embed="rId1" name="~PP812.WAV"/>
          </p:nvPr>
        </p:nvPicPr>
        <p:blipFill>
          <a:blip r:embed="rId5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2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Мешки-мести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3074" name="Picture 2" descr="D:\мое\рь\35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57158" y="1285860"/>
            <a:ext cx="4214815" cy="316111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3076" name="Picture 4" descr="D:\мое\рь\34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214942" y="1214422"/>
            <a:ext cx="3562350" cy="337185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7" name="~PP398.WAV">
            <a:hlinkClick r:id="" action="ppaction://media"/>
          </p:cNvPr>
          <p:cNvPicPr>
            <a:picLocks noRot="1" noChangeAspect="1"/>
          </p:cNvPicPr>
          <p:nvPr>
            <a:wavAudioFile r:embed="rId1" name="~PP398.WAV"/>
          </p:nvPr>
        </p:nvPicPr>
        <p:blipFill>
          <a:blip r:embed="rId5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2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Вишня-виснет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4098" name="Picture 2" descr="D:\мое\рь\37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596" y="1214422"/>
            <a:ext cx="3810000" cy="38100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099" name="Picture 3" descr="D:\мое\рь\36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714876" y="1714488"/>
            <a:ext cx="3952935" cy="296470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7" name="~PP3908.WAV">
            <a:hlinkClick r:id="" action="ppaction://media"/>
          </p:cNvPr>
          <p:cNvPicPr>
            <a:picLocks noRot="1" noChangeAspect="1"/>
          </p:cNvPicPr>
          <p:nvPr>
            <a:wavAudioFile r:embed="rId1" name="~PP3908.WAV"/>
          </p:nvPr>
        </p:nvPicPr>
        <p:blipFill>
          <a:blip r:embed="rId5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2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Стишки-тиски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5122" name="Picture 2" descr="D:\мое\рь\38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597" y="1142984"/>
            <a:ext cx="4143404" cy="310755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123" name="Picture 3" descr="D:\мое\рь\39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857752" y="1142984"/>
            <a:ext cx="4028635" cy="307183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7" name="~PP3415.WAV">
            <a:hlinkClick r:id="" action="ppaction://media"/>
          </p:cNvPr>
          <p:cNvPicPr>
            <a:picLocks noRot="1" noChangeAspect="1"/>
          </p:cNvPicPr>
          <p:nvPr>
            <a:wavAudioFile r:embed="rId1" name="~PP3415.WAV"/>
          </p:nvPr>
        </p:nvPicPr>
        <p:blipFill>
          <a:blip r:embed="rId5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2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Пешки-пески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6146" name="Picture 2" descr="D:\мое\рь\4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20" y="1571612"/>
            <a:ext cx="3811922" cy="285563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6147" name="Picture 3" descr="D:\мое\рь\41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497077" y="1571612"/>
            <a:ext cx="4250055" cy="285752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7" name="~PP2798.WAV">
            <a:hlinkClick r:id="" action="ppaction://media"/>
          </p:cNvPr>
          <p:cNvPicPr>
            <a:picLocks noRot="1" noChangeAspect="1"/>
          </p:cNvPicPr>
          <p:nvPr>
            <a:wavAudioFile r:embed="rId1" name="~PP2798.WAV"/>
          </p:nvPr>
        </p:nvPicPr>
        <p:blipFill>
          <a:blip r:embed="rId5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2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Грош-нос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7170" name="Picture 2" descr="D:\мое\рь\4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4348" y="1500174"/>
            <a:ext cx="4000508" cy="291370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7171" name="Picture 3" descr="D:\мое\рь\44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143504" y="1071546"/>
            <a:ext cx="3118445" cy="385128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6" name="~PP2883.WAV">
            <a:hlinkClick r:id="" action="ppaction://media"/>
          </p:cNvPr>
          <p:cNvPicPr>
            <a:picLocks noRot="1" noChangeAspect="1"/>
          </p:cNvPicPr>
          <p:nvPr>
            <a:wavAudioFile r:embed="rId1" name="~PP2883.WAV"/>
          </p:nvPr>
        </p:nvPicPr>
        <p:blipFill>
          <a:blip r:embed="rId5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Послушный малыш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2290" name="Picture 2" descr="D:\мое\рь\5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428992" y="428604"/>
            <a:ext cx="2286016" cy="496773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2422.WAV">
            <a:hlinkClick r:id="" action="ppaction://media"/>
          </p:cNvPr>
          <p:cNvPicPr>
            <a:picLocks noRot="1" noChangeAspect="1"/>
          </p:cNvPicPr>
          <p:nvPr>
            <a:wavAudioFile r:embed="rId1" name="~PP2422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Пушистая шапка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3314" name="Picture 2" descr="D:\мое\рь\5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71670" y="412481"/>
            <a:ext cx="4786346" cy="505640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1742.WAV">
            <a:hlinkClick r:id="" action="ppaction://media"/>
          </p:cNvPr>
          <p:cNvPicPr>
            <a:picLocks noRot="1" noChangeAspect="1"/>
          </p:cNvPicPr>
          <p:nvPr>
            <a:wavAudioFile r:embed="rId1" name="~PP1742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Соленые волнушки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4338" name="Picture 2" descr="D:\мое\рь\5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4348" y="357166"/>
            <a:ext cx="7715272" cy="493777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6" name="~PP1328.WAV">
            <a:hlinkClick r:id="" action="ppaction://media"/>
          </p:cNvPr>
          <p:cNvPicPr>
            <a:picLocks noRot="1" noChangeAspect="1"/>
          </p:cNvPicPr>
          <p:nvPr>
            <a:wavAudioFile r:embed="rId1" name="~PP1328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Дедушка мороз(с)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81922" name="Picture 2" descr="D:\мое\рь\117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85852" y="500042"/>
            <a:ext cx="6738968" cy="505422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539.WAV">
            <a:hlinkClick r:id="" action="ppaction://media"/>
          </p:cNvPr>
          <p:cNvPicPr>
            <a:picLocks noRot="1" noChangeAspect="1"/>
          </p:cNvPicPr>
          <p:nvPr>
            <a:wavAudioFile r:embed="rId1" name="~PP539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Скошенный луг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5363" name="Picture 3" descr="D:\мое\рь\54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85852" y="428604"/>
            <a:ext cx="6860511" cy="497387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296.WAV">
            <a:hlinkClick r:id="" action="ppaction://media"/>
          </p:cNvPr>
          <p:cNvPicPr>
            <a:picLocks noRot="1" noChangeAspect="1"/>
          </p:cNvPicPr>
          <p:nvPr>
            <a:wavAudioFile r:embed="rId1" name="~PP296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Лисья шапка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6386" name="Picture 2" descr="D:\мое\рь\55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06976" y="500042"/>
            <a:ext cx="6522600" cy="500066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3713.WAV">
            <a:hlinkClick r:id="" action="ppaction://media"/>
          </p:cNvPr>
          <p:cNvPicPr>
            <a:picLocks noRot="1" noChangeAspect="1"/>
          </p:cNvPicPr>
          <p:nvPr>
            <a:wavAudioFile r:embed="rId1" name="~PP3713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Душистые ландыши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7410" name="Picture 2" descr="D:\мое\рь\56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124200" y="362336"/>
            <a:ext cx="3519502" cy="520978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3642.WAV">
            <a:hlinkClick r:id="" action="ppaction://media"/>
          </p:cNvPr>
          <p:cNvPicPr>
            <a:picLocks noRot="1" noChangeAspect="1"/>
          </p:cNvPicPr>
          <p:nvPr>
            <a:wavAudioFile r:embed="rId1" name="~PP3642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Солдатская</a:t>
            </a:r>
            <a:r>
              <a:rPr kumimoji="0" lang="ru-RU" sz="6000" b="1" i="0" u="none" strike="noStrike" kern="1200" cap="all" spc="0" normalizeH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 шинель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8434" name="Picture 2" descr="D:\мое\рь\57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714612" y="428604"/>
            <a:ext cx="4096284" cy="499746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3617.WAV">
            <a:hlinkClick r:id="" action="ppaction://media"/>
          </p:cNvPr>
          <p:cNvPicPr>
            <a:picLocks noRot="1" noChangeAspect="1"/>
          </p:cNvPicPr>
          <p:nvPr>
            <a:wavAudioFile r:embed="rId1" name="~PP3617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Спасательная шлюпка</a:t>
            </a:r>
            <a:endParaRPr kumimoji="0" lang="ru-RU" sz="54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9458" name="Picture 2" descr="D:\мое\рь\58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14414" y="428604"/>
            <a:ext cx="6856414" cy="502663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3515.WAV">
            <a:hlinkClick r:id="" action="ppaction://media"/>
          </p:cNvPr>
          <p:cNvPicPr>
            <a:picLocks noRot="1" noChangeAspect="1"/>
          </p:cNvPicPr>
          <p:nvPr>
            <a:wavAudioFile r:embed="rId1" name="~PP3515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Пушистый снег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20482" name="Picture 2" descr="D:\мое\рь\59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42976" y="357166"/>
            <a:ext cx="6762787" cy="507209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3459.WAV">
            <a:hlinkClick r:id="" action="ppaction://media"/>
          </p:cNvPr>
          <p:cNvPicPr>
            <a:picLocks noRot="1" noChangeAspect="1"/>
          </p:cNvPicPr>
          <p:nvPr>
            <a:wavAudioFile r:embed="rId1" name="~PP3459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Большая собака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21506" name="Picture 2" descr="D:\мое\рь\6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14546" y="357166"/>
            <a:ext cx="4314838" cy="516747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3123.WAV">
            <a:hlinkClick r:id="" action="ppaction://media"/>
          </p:cNvPr>
          <p:cNvPicPr>
            <a:picLocks noRot="1" noChangeAspect="1"/>
          </p:cNvPicPr>
          <p:nvPr>
            <a:wavAudioFile r:embed="rId1" name="~PP3123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Стальной шлем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22530" name="Picture 2" descr="D:\мое\рь\6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14480" y="285728"/>
            <a:ext cx="6215106" cy="5127463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2568.WAV">
            <a:hlinkClick r:id="" action="ppaction://media"/>
          </p:cNvPr>
          <p:cNvPicPr>
            <a:picLocks noRot="1" noChangeAspect="1"/>
          </p:cNvPicPr>
          <p:nvPr>
            <a:wavAudioFile r:embed="rId1" name="~PP2568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Пенистый шампунь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23554" name="Picture 2" descr="D:\мое\рь\6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428860" y="357166"/>
            <a:ext cx="3893355" cy="519114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2138.WAV">
            <a:hlinkClick r:id="" action="ppaction://media"/>
          </p:cNvPr>
          <p:cNvPicPr>
            <a:picLocks noRot="1" noChangeAspect="1"/>
          </p:cNvPicPr>
          <p:nvPr>
            <a:wavAudioFile r:embed="rId1" name="~PP2138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Шумный класс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24578" name="Picture 2" descr="D:\мое\рь\6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14414" y="428604"/>
            <a:ext cx="6858048" cy="514353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1864.WAV">
            <a:hlinkClick r:id="" action="ppaction://media"/>
          </p:cNvPr>
          <p:cNvPicPr>
            <a:picLocks noRot="1" noChangeAspect="1"/>
          </p:cNvPicPr>
          <p:nvPr>
            <a:wavAudioFile r:embed="rId1" name="~PP1864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Лесная опушка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25602" name="Picture 2" descr="D:\мое\рь\64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14414" y="428604"/>
            <a:ext cx="6810396" cy="510779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1637.WAV">
            <a:hlinkClick r:id="" action="ppaction://media"/>
          </p:cNvPr>
          <p:cNvPicPr>
            <a:picLocks noRot="1" noChangeAspect="1"/>
          </p:cNvPicPr>
          <p:nvPr>
            <a:wavAudioFile r:embed="rId1" name="~PP1637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Сладкий шоколад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26626" name="Picture 2" descr="D:\мое\рь\65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28662" y="428604"/>
            <a:ext cx="7508499" cy="500066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942.WAV">
            <a:hlinkClick r:id="" action="ppaction://media"/>
          </p:cNvPr>
          <p:cNvPicPr>
            <a:picLocks noRot="1" noChangeAspect="1"/>
          </p:cNvPicPr>
          <p:nvPr>
            <a:wavAudioFile r:embed="rId1" name="~PP942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Пушистая шляпа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98307" name="Picture 3" descr="D:\мое\рь\135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14545" y="357166"/>
            <a:ext cx="4307639" cy="521497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3316.WAV">
            <a:hlinkClick r:id="" action="ppaction://media"/>
          </p:cNvPr>
          <p:cNvPicPr>
            <a:picLocks noRot="1" noChangeAspect="1"/>
          </p:cNvPicPr>
          <p:nvPr>
            <a:wavAudioFile r:embed="rId1" name="~PP3316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Шелестят камыши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27650" name="Picture 2" descr="D:\мое\рь\66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85852" y="428604"/>
            <a:ext cx="6572296" cy="502341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980.WAV">
            <a:hlinkClick r:id="" action="ppaction://media"/>
          </p:cNvPr>
          <p:cNvPicPr>
            <a:picLocks noRot="1" noChangeAspect="1"/>
          </p:cNvPicPr>
          <p:nvPr>
            <a:wavAudioFile r:embed="rId1" name="~PP980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Спелая вишня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28674" name="Picture 2" descr="D:\мое\рь\67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57290" y="428604"/>
            <a:ext cx="6738957" cy="505421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706.WAV">
            <a:hlinkClick r:id="" action="ppaction://media"/>
          </p:cNvPr>
          <p:cNvPicPr>
            <a:picLocks noRot="1" noChangeAspect="1"/>
          </p:cNvPicPr>
          <p:nvPr>
            <a:wavAudioFile r:embed="rId1" name="~PP706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Бесшумный шаг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29698" name="Picture 2" descr="D:\мое\рь\68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85852" y="428604"/>
            <a:ext cx="6643715" cy="501192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401.WAV">
            <a:hlinkClick r:id="" action="ppaction://media"/>
          </p:cNvPr>
          <p:cNvPicPr>
            <a:picLocks noRot="1" noChangeAspect="1"/>
          </p:cNvPicPr>
          <p:nvPr>
            <a:wavAudioFile r:embed="rId1" name="~PP401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Золотая</a:t>
            </a:r>
            <a:r>
              <a:rPr kumimoji="0" lang="ru-RU" sz="44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рожь(</a:t>
            </a:r>
            <a:r>
              <a:rPr kumimoji="0" lang="ru-RU" sz="6000" b="1" i="0" u="none" strike="noStrike" kern="1200" cap="all" spc="0" normalizeH="0" baseline="0" noProof="0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ш</a:t>
            </a:r>
            <a:r>
              <a:rPr kumimoji="0" lang="ru-RU" sz="44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)</a:t>
            </a:r>
            <a:endParaRPr kumimoji="0" lang="ru-RU" sz="44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8434" name="Picture 2" descr="D:\мое\рь\2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42976" y="470266"/>
            <a:ext cx="6715172" cy="503638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1912.WAV">
            <a:hlinkClick r:id="" action="ppaction://media"/>
          </p:cNvPr>
          <p:cNvPicPr>
            <a:picLocks noRot="1" noChangeAspect="1"/>
          </p:cNvPicPr>
          <p:nvPr>
            <a:wavAudioFile r:embed="rId1" name="~PP1912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Шерстяной шарф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9458" name="Picture 2" descr="D:\мое\рь\2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57290" y="357166"/>
            <a:ext cx="6438913" cy="514042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889.WAV">
            <a:hlinkClick r:id="" action="ppaction://media"/>
          </p:cNvPr>
          <p:cNvPicPr>
            <a:picLocks noRot="1" noChangeAspect="1"/>
          </p:cNvPicPr>
          <p:nvPr>
            <a:wavAudioFile r:embed="rId1" name="~PP889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Пушистый </a:t>
            </a:r>
            <a:r>
              <a:rPr lang="ru-RU" sz="60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latin typeface="+mj-lt"/>
                <a:ea typeface="+mj-ea"/>
                <a:cs typeface="+mj-cs"/>
              </a:rPr>
              <a:t>котишка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20482" name="Picture 2" descr="D:\мое\рь\2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85852" y="500042"/>
            <a:ext cx="6667500" cy="500062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319.WAV">
            <a:hlinkClick r:id="" action="ppaction://media"/>
          </p:cNvPr>
          <p:cNvPicPr>
            <a:picLocks noRot="1" noChangeAspect="1"/>
          </p:cNvPicPr>
          <p:nvPr>
            <a:wavAudioFile r:embed="rId1" name="~PP319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Выстрел из пушки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21506" name="Picture 2" descr="D:\мое\рь\24.jpe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357290" y="428604"/>
            <a:ext cx="6564112" cy="500066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13.WAV">
            <a:hlinkClick r:id="" action="ppaction://media"/>
          </p:cNvPr>
          <p:cNvPicPr>
            <a:picLocks noRot="1" noChangeAspect="1"/>
          </p:cNvPicPr>
          <p:nvPr>
            <a:wavAudioFile r:embed="rId1" name="~PP13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Шуточный спектакль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22530" name="Picture 2" descr="D:\мое\рь\25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14414" y="428604"/>
            <a:ext cx="6715172" cy="503637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4054.WAV">
            <a:hlinkClick r:id="" action="ppaction://media"/>
          </p:cNvPr>
          <p:cNvPicPr>
            <a:picLocks noRot="1" noChangeAspect="1"/>
          </p:cNvPicPr>
          <p:nvPr>
            <a:wavAudioFile r:embed="rId1" name="~PP4054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1" i="0" u="none" strike="noStrike" kern="1200" cap="all" spc="0" normalizeH="0" baseline="0" noProof="0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Шестибальный</a:t>
            </a:r>
            <a:r>
              <a:rPr kumimoji="0" lang="ru-RU" sz="54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 шторм</a:t>
            </a:r>
            <a:endParaRPr kumimoji="0" lang="ru-RU" sz="54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23554" name="Picture 2" descr="D:\мое\рь\26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57224" y="642918"/>
            <a:ext cx="7528513" cy="471490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3639.WAV">
            <a:hlinkClick r:id="" action="ppaction://media"/>
          </p:cNvPr>
          <p:cNvPicPr>
            <a:picLocks noRot="1" noChangeAspect="1"/>
          </p:cNvPicPr>
          <p:nvPr>
            <a:wavAudioFile r:embed="rId1" name="~PP3639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-142908" y="5500702"/>
            <a:ext cx="9286908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Бесстрашный парашютист</a:t>
            </a:r>
            <a:endParaRPr kumimoji="0" lang="ru-RU" sz="54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24578" name="Picture 2" descr="D:\мое\рь\27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28794" y="428604"/>
            <a:ext cx="5143536" cy="514353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4021.WAV">
            <a:hlinkClick r:id="" action="ppaction://media"/>
          </p:cNvPr>
          <p:cNvPicPr>
            <a:picLocks noRot="1" noChangeAspect="1"/>
          </p:cNvPicPr>
          <p:nvPr>
            <a:wavAudioFile r:embed="rId1" name="~PP4021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Брошь</a:t>
            </a:r>
            <a:r>
              <a:rPr kumimoji="0" lang="ru-RU" sz="6000" b="1" i="0" u="none" strike="noStrike" kern="1200" cap="all" spc="0" normalizeH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 из сапфира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25602" name="Picture 2" descr="D:\мое\рь\28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3108" y="500042"/>
            <a:ext cx="5000660" cy="500066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3825.WAV">
            <a:hlinkClick r:id="" action="ppaction://media"/>
          </p:cNvPr>
          <p:cNvPicPr>
            <a:picLocks noRot="1" noChangeAspect="1"/>
          </p:cNvPicPr>
          <p:nvPr>
            <a:wavAudioFile r:embed="rId1" name="~PP3825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Синяя шаль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9219" name="Picture 3" descr="D:\мое\рь\47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00364" y="428604"/>
            <a:ext cx="3214710" cy="499428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2864.WAV">
            <a:hlinkClick r:id="" action="ppaction://media"/>
          </p:cNvPr>
          <p:cNvPicPr>
            <a:picLocks noRot="1" noChangeAspect="1"/>
          </p:cNvPicPr>
          <p:nvPr>
            <a:wavAudioFile r:embed="rId1" name="~PP2864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Высокая башня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3" name="Picture 4" descr="D:\мое\рь\48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643174" y="285728"/>
            <a:ext cx="3578163" cy="511493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1864.WAV">
            <a:hlinkClick r:id="" action="ppaction://media"/>
          </p:cNvPr>
          <p:cNvPicPr>
            <a:picLocks noRot="1" noChangeAspect="1"/>
          </p:cNvPicPr>
          <p:nvPr>
            <a:wavAudioFile r:embed="rId1" name="~PP1864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Лесная глушь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0242" name="Picture 2" descr="D:\мое\рь\49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71736" y="357166"/>
            <a:ext cx="3857634" cy="513616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997.WAV">
            <a:hlinkClick r:id="" action="ppaction://media"/>
          </p:cNvPr>
          <p:cNvPicPr>
            <a:picLocks noRot="1" noChangeAspect="1"/>
          </p:cNvPicPr>
          <p:nvPr>
            <a:wavAudioFile r:embed="rId1" name="~PP997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500702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Скушать бифштекс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26626" name="Picture 2" descr="D:\мое\рь\29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28662" y="571480"/>
            <a:ext cx="7476282" cy="497172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442.WAV">
            <a:hlinkClick r:id="" action="ppaction://media"/>
          </p:cNvPr>
          <p:cNvPicPr>
            <a:picLocks noRot="1" noChangeAspect="1"/>
          </p:cNvPicPr>
          <p:nvPr>
            <a:wavAudioFile r:embed="rId1" name="~PP442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0" y="5715000"/>
            <a:ext cx="9358346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У </a:t>
            </a:r>
            <a:r>
              <a:rPr kumimoji="0" lang="ru-RU" sz="6000" b="1" i="0" u="none" strike="noStrike" kern="1200" cap="all" spc="0" normalizeH="0" baseline="0" noProof="0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саши</a:t>
            </a:r>
            <a:r>
              <a:rPr kumimoji="0" lang="ru-RU" sz="6000" b="1" i="0" u="none" strike="noStrike" kern="1200" cap="all" spc="0" normalizeH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 машинки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3" name="Picture 4" descr="timbo_playing_with_to_a_hc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00232" y="500042"/>
            <a:ext cx="5500726" cy="5500726"/>
          </a:xfrm>
          <a:prstGeom prst="rect">
            <a:avLst/>
          </a:prstGeom>
          <a:noFill/>
        </p:spPr>
      </p:pic>
      <p:pic>
        <p:nvPicPr>
          <p:cNvPr id="4" name="~PP2969.WAV">
            <a:hlinkClick r:id="" action="ppaction://media"/>
          </p:cNvPr>
          <p:cNvPicPr>
            <a:picLocks noRot="1" noChangeAspect="1"/>
          </p:cNvPicPr>
          <p:nvPr>
            <a:wavAudioFile r:embed="rId1" name="~PP2969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-214346" y="5500702"/>
            <a:ext cx="9572692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Кошка играет с мышкой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43042" y="357166"/>
            <a:ext cx="5829329" cy="513771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348.WAV">
            <a:hlinkClick r:id="" action="ppaction://media"/>
          </p:cNvPr>
          <p:cNvPicPr>
            <a:picLocks noRot="1" noChangeAspect="1"/>
          </p:cNvPicPr>
          <p:nvPr>
            <a:wavAudioFile r:embed="rId1" name="~PP348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0" y="5500702"/>
            <a:ext cx="9358346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Русская матрёшка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07819" y="500042"/>
            <a:ext cx="7717067" cy="500066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1890.WAV">
            <a:hlinkClick r:id="" action="ppaction://media"/>
          </p:cNvPr>
          <p:cNvPicPr>
            <a:picLocks noRot="1" noChangeAspect="1"/>
          </p:cNvPicPr>
          <p:nvPr>
            <a:wavAudioFile r:embed="rId1" name="~PP1890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0" y="5715000"/>
            <a:ext cx="9358346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У </a:t>
            </a:r>
            <a:r>
              <a:rPr kumimoji="0" lang="ru-RU" sz="6000" b="1" i="0" u="none" strike="noStrike" kern="1200" cap="all" spc="0" normalizeH="0" baseline="0" noProof="0" dirty="0" err="1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сашеньки</a:t>
            </a: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 босоножки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786050" y="357166"/>
            <a:ext cx="3873263" cy="550072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3522.WAV">
            <a:hlinkClick r:id="" action="ppaction://media"/>
          </p:cNvPr>
          <p:cNvPicPr>
            <a:picLocks noRot="1" noChangeAspect="1"/>
          </p:cNvPicPr>
          <p:nvPr>
            <a:wavAudioFile r:embed="rId1" name="~PP3522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0" y="5572140"/>
            <a:ext cx="9358346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Красная шапочка шла к бабушке-старушке</a:t>
            </a:r>
            <a:endParaRPr kumimoji="0" lang="ru-RU" sz="44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85852" y="285728"/>
            <a:ext cx="6753225" cy="531495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1554.WAV">
            <a:hlinkClick r:id="" action="ppaction://media"/>
          </p:cNvPr>
          <p:cNvPicPr>
            <a:picLocks noRot="1" noChangeAspect="1"/>
          </p:cNvPicPr>
          <p:nvPr>
            <a:wavAudioFile r:embed="rId1" name="~PP1554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0" y="5715000"/>
            <a:ext cx="9358346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60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Шесть пушистых</a:t>
            </a:r>
            <a:r>
              <a:rPr kumimoji="0" lang="ru-RU" sz="6000" b="1" i="0" u="none" strike="noStrike" kern="1200" cap="all" spc="0" normalizeH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 котят</a:t>
            </a:r>
            <a:endParaRPr kumimoji="0" lang="ru-RU" sz="60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3"/>
          <a:srcRect l="16753" t="2071" r="1340" b="2071"/>
          <a:stretch>
            <a:fillRect/>
          </a:stretch>
        </p:blipFill>
        <p:spPr bwMode="auto">
          <a:xfrm>
            <a:off x="1214414" y="500042"/>
            <a:ext cx="6858048" cy="519425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2528.WAV">
            <a:hlinkClick r:id="" action="ppaction://media"/>
          </p:cNvPr>
          <p:cNvPicPr>
            <a:picLocks noRot="1" noChangeAspect="1"/>
          </p:cNvPicPr>
          <p:nvPr>
            <a:wavAudioFile r:embed="rId1" name="~PP2528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0" y="5500702"/>
            <a:ext cx="9358346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Да</a:t>
            </a:r>
            <a:r>
              <a:rPr kumimoji="0" lang="ru-RU" sz="4400" b="1" i="0" u="none" strike="noStrike" kern="1200" cap="all" spc="0" normalizeH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 здравствует мыло душистое и полотенце пушистое!</a:t>
            </a:r>
            <a:endParaRPr kumimoji="0" lang="ru-RU" sz="44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596" y="857232"/>
            <a:ext cx="4286250" cy="257175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8435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072066" y="1643050"/>
            <a:ext cx="3833816" cy="383381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1606.WAV">
            <a:hlinkClick r:id="" action="ppaction://media"/>
          </p:cNvPr>
          <p:cNvPicPr>
            <a:picLocks noRot="1" noChangeAspect="1"/>
          </p:cNvPicPr>
          <p:nvPr>
            <a:wavAudioFile r:embed="rId1" name="~PP1606.WAV"/>
          </p:nvPr>
        </p:nvPicPr>
        <p:blipFill>
          <a:blip r:embed="rId5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0" y="5429264"/>
            <a:ext cx="9358346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8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Малыш слушает музыку в наушниках</a:t>
            </a:r>
            <a:endParaRPr kumimoji="0" lang="ru-RU" sz="48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85852" y="357166"/>
            <a:ext cx="6667530" cy="5000648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3985.WAV">
            <a:hlinkClick r:id="" action="ppaction://media"/>
          </p:cNvPr>
          <p:cNvPicPr>
            <a:picLocks noRot="1" noChangeAspect="1"/>
          </p:cNvPicPr>
          <p:nvPr>
            <a:wavAudioFile r:embed="rId1" name="~PP3985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0" y="5572140"/>
            <a:ext cx="9358346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Кошка сидит</a:t>
            </a:r>
            <a:r>
              <a:rPr kumimoji="0" lang="ru-RU" sz="4400" b="1" i="0" u="none" strike="noStrike" kern="1200" cap="all" spc="0" normalizeH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 на окошке и греется на солнышке</a:t>
            </a:r>
            <a:endParaRPr kumimoji="0" lang="ru-RU" sz="44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3"/>
          <a:srcRect b="8680"/>
          <a:stretch>
            <a:fillRect/>
          </a:stretch>
        </p:blipFill>
        <p:spPr bwMode="auto">
          <a:xfrm>
            <a:off x="2357422" y="428604"/>
            <a:ext cx="4286280" cy="511296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3719.WAV">
            <a:hlinkClick r:id="" action="ppaction://media"/>
          </p:cNvPr>
          <p:cNvPicPr>
            <a:picLocks noRot="1" noChangeAspect="1"/>
          </p:cNvPicPr>
          <p:nvPr>
            <a:wavAudioFile r:embed="rId1" name="~PP3719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-214346" y="5715000"/>
            <a:ext cx="9501254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В шишках вкусные орешки</a:t>
            </a:r>
            <a:endParaRPr kumimoji="0" lang="ru-RU" sz="54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85852" y="428604"/>
            <a:ext cx="6685864" cy="521497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1189.WAV">
            <a:hlinkClick r:id="" action="ppaction://media"/>
          </p:cNvPr>
          <p:cNvPicPr>
            <a:picLocks noRot="1" noChangeAspect="1"/>
          </p:cNvPicPr>
          <p:nvPr>
            <a:wavAudioFile r:embed="rId1" name="~PP1189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0" y="5500702"/>
            <a:ext cx="9358346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8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Сквозь стёклышко взглянула на солнышко</a:t>
            </a:r>
            <a:endParaRPr kumimoji="0" lang="ru-RU" sz="48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00100" y="428604"/>
            <a:ext cx="7420334" cy="492922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4" name="~PP3583.WAV">
            <a:hlinkClick r:id="" action="ppaction://media"/>
          </p:cNvPr>
          <p:cNvPicPr>
            <a:picLocks noRot="1" noChangeAspect="1"/>
          </p:cNvPicPr>
          <p:nvPr>
            <a:wavAudioFile r:embed="rId1" name="~PP3583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28596" y="5429264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800" b="1" i="0" u="none" strike="noStrike" kern="1200" cap="all" spc="0" normalizeH="0" baseline="0" noProof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reflection blurRad="12700" stA="28000" endPos="45000" dist="1000" dir="5400000" sy="-100000" algn="bl" rotWithShape="0"/>
                </a:effectLst>
                <a:uLnTx/>
                <a:uFillTx/>
                <a:latin typeface="+mj-lt"/>
                <a:ea typeface="+mj-ea"/>
                <a:cs typeface="+mj-cs"/>
              </a:rPr>
              <a:t>По шоссе с Шумом несутся машины</a:t>
            </a:r>
            <a:endParaRPr kumimoji="0" lang="ru-RU" sz="4800" b="1" i="0" u="none" strike="noStrike" kern="1200" cap="all" spc="0" normalizeH="0" baseline="0" noProof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reflection blurRad="12700" stA="28000" endPos="45000" dist="1000" dir="5400000" sy="-100000" algn="bl" rotWithShape="0"/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1267" name="Picture 3" descr="D:\мое\рь\5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00100" y="500042"/>
            <a:ext cx="7358114" cy="490540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~PP2416.WAV">
            <a:hlinkClick r:id="" action="ppaction://media"/>
          </p:cNvPr>
          <p:cNvPicPr>
            <a:picLocks noRot="1" noChangeAspect="1"/>
          </p:cNvPicPr>
          <p:nvPr>
            <a:wavAudioFile r:embed="rId1" name="~PP2416.WAV"/>
          </p:nvPr>
        </p:nvPicPr>
        <p:blipFill>
          <a:blip r:embed="rId4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71472" y="714356"/>
            <a:ext cx="7772400" cy="1714512"/>
          </a:xfrm>
          <a:noFill/>
          <a:ln w="28575">
            <a:noFill/>
          </a:ln>
        </p:spPr>
        <p:txBody>
          <a:bodyPr>
            <a:normAutofit/>
          </a:bodyPr>
          <a:lstStyle/>
          <a:p>
            <a:r>
              <a:rPr lang="ru-RU" sz="96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Конец,</a:t>
            </a:r>
            <a:endParaRPr lang="ru-RU" sz="9600" b="1" dirty="0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57290" y="2786058"/>
            <a:ext cx="6400800" cy="1752600"/>
          </a:xfrm>
        </p:spPr>
        <p:txBody>
          <a:bodyPr>
            <a:normAutofit/>
          </a:bodyPr>
          <a:lstStyle/>
          <a:p>
            <a:r>
              <a:rPr lang="ru-RU" sz="8000" b="1" dirty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а</a:t>
            </a:r>
            <a:r>
              <a:rPr lang="ru-RU" sz="80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ты</a:t>
            </a:r>
            <a:endParaRPr lang="ru-RU" sz="8000" b="1" dirty="0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4" name="Подзаголовок 2"/>
          <p:cNvSpPr txBox="1">
            <a:spLocks/>
          </p:cNvSpPr>
          <p:nvPr/>
        </p:nvSpPr>
        <p:spPr>
          <a:xfrm>
            <a:off x="1285852" y="4357694"/>
            <a:ext cx="7286676" cy="1752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ru-RU" sz="9600" b="1" dirty="0" smtClean="0">
                <a:ln w="1905"/>
                <a:solidFill>
                  <a:srgbClr val="FF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МОЛОДЕЦ!!!</a:t>
            </a:r>
            <a:endParaRPr kumimoji="0" lang="ru-RU" sz="9600" b="1" i="0" u="none" strike="noStrike" kern="1200" cap="none" spc="0" normalizeH="0" baseline="0" noProof="0" dirty="0" smtClean="0">
              <a:ln w="1905"/>
              <a:solidFill>
                <a:srgbClr val="FF00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6" name="j0214098.wav">
            <a:hlinkClick r:id="" action="ppaction://media"/>
          </p:cNvPr>
          <p:cNvPicPr>
            <a:picLocks noRot="1" noChangeAspect="1"/>
          </p:cNvPicPr>
          <p:nvPr>
            <a:wavAudioFile r:embed="rId1" name="j0214098.wav"/>
          </p:nvPr>
        </p:nvPicPr>
        <p:blipFill>
          <a:blip r:embed="rId4"/>
          <a:stretch>
            <a:fillRect/>
          </a:stretch>
        </p:blipFill>
        <p:spPr>
          <a:xfrm>
            <a:off x="-571536" y="2643182"/>
            <a:ext cx="304800" cy="304800"/>
          </a:xfrm>
          <a:prstGeom prst="rect">
            <a:avLst/>
          </a:prstGeom>
        </p:spPr>
      </p:pic>
      <p:pic>
        <p:nvPicPr>
          <p:cNvPr id="8" name="~PP2721.WAV">
            <a:hlinkClick r:id="" action="ppaction://media"/>
          </p:cNvPr>
          <p:cNvPicPr>
            <a:picLocks noRot="1" noChangeAspect="1"/>
          </p:cNvPicPr>
          <p:nvPr>
            <a:wavAudioFile r:embed="rId2" name="~PP2721.WAV"/>
          </p:nvPr>
        </p:nvPicPr>
        <p:blipFill>
          <a:blip r:embed="rId5"/>
          <a:stretch>
            <a:fillRect/>
          </a:stretch>
        </p:blipFill>
        <p:spPr>
          <a:xfrm>
            <a:off x="8639175" y="6353175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advTm="20502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000"/>
                            </p:stCondLst>
                            <p:childTnLst>
                              <p:par>
                                <p:cTn id="14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3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3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000"/>
                            </p:stCondLst>
                            <p:childTnLst>
                              <p:par>
                                <p:cTn id="20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22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23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1500"/>
                            </p:stCondLst>
                            <p:childTnLst>
                              <p:par>
                                <p:cTn id="2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9" dur="473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30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  <p:audio isNarration="1">
              <p:cMediaNode showWhenStopped="0">
                <p:cTn id="31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2" grpId="0"/>
      <p:bldP spid="3" grpId="0" build="p"/>
      <p:bldP spid="4" grpId="0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1258</TotalTime>
  <Words>470</Words>
  <Application>Microsoft Office PowerPoint</Application>
  <PresentationFormat>Экран (4:3)</PresentationFormat>
  <Paragraphs>272</Paragraphs>
  <Slides>261</Slides>
  <Notes>0</Notes>
  <HiddenSlides>0</HiddenSlides>
  <MMClips>261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261</vt:i4>
      </vt:variant>
    </vt:vector>
  </HeadingPairs>
  <TitlesOfParts>
    <vt:vector size="262" baseType="lpstr">
      <vt:lpstr>Тема Office</vt:lpstr>
      <vt:lpstr>ГОВОРИ ПРАВИЛЬНО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  <vt:lpstr>Слайд 33</vt:lpstr>
      <vt:lpstr>Слайд 34</vt:lpstr>
      <vt:lpstr>Слайд 35</vt:lpstr>
      <vt:lpstr>Слайд 36</vt:lpstr>
      <vt:lpstr>Слайд 37</vt:lpstr>
      <vt:lpstr>Слайд 38</vt:lpstr>
      <vt:lpstr>Слайд 39</vt:lpstr>
      <vt:lpstr>Слайд 40</vt:lpstr>
      <vt:lpstr>Слайд 41</vt:lpstr>
      <vt:lpstr>Слайд 42</vt:lpstr>
      <vt:lpstr>Слайд 43</vt:lpstr>
      <vt:lpstr>Слайд 44</vt:lpstr>
      <vt:lpstr>Слайд 45</vt:lpstr>
      <vt:lpstr>Слайд 46</vt:lpstr>
      <vt:lpstr>Слайд 47</vt:lpstr>
      <vt:lpstr>Слайд 48</vt:lpstr>
      <vt:lpstr>Слайд 49</vt:lpstr>
      <vt:lpstr>Слайд 50</vt:lpstr>
      <vt:lpstr>Слайд 51</vt:lpstr>
      <vt:lpstr>Слайд 52</vt:lpstr>
      <vt:lpstr>Слайд 53</vt:lpstr>
      <vt:lpstr>Слайд 54</vt:lpstr>
      <vt:lpstr>Слайд 55</vt:lpstr>
      <vt:lpstr>Слайд 56</vt:lpstr>
      <vt:lpstr>Слайд 57</vt:lpstr>
      <vt:lpstr>Слайд 58</vt:lpstr>
      <vt:lpstr>Слайд 59</vt:lpstr>
      <vt:lpstr>Слайд 60</vt:lpstr>
      <vt:lpstr>Слайд 61</vt:lpstr>
      <vt:lpstr>Слайд 62</vt:lpstr>
      <vt:lpstr>Слайд 63</vt:lpstr>
      <vt:lpstr>Слайд 64</vt:lpstr>
      <vt:lpstr>Слайд 65</vt:lpstr>
      <vt:lpstr>Слайд 66</vt:lpstr>
      <vt:lpstr>Слайд 67</vt:lpstr>
      <vt:lpstr>Слайд 68</vt:lpstr>
      <vt:lpstr>Слайд 69</vt:lpstr>
      <vt:lpstr>Слайд 70</vt:lpstr>
      <vt:lpstr>Слайд 71</vt:lpstr>
      <vt:lpstr>Слайд 72</vt:lpstr>
      <vt:lpstr>Слайд 73</vt:lpstr>
      <vt:lpstr>Слайд 74</vt:lpstr>
      <vt:lpstr>Слайд 75</vt:lpstr>
      <vt:lpstr>Слайд 76</vt:lpstr>
      <vt:lpstr>Слайд 77</vt:lpstr>
      <vt:lpstr>Слайд 78</vt:lpstr>
      <vt:lpstr>Слайд 79</vt:lpstr>
      <vt:lpstr>Слайд 80</vt:lpstr>
      <vt:lpstr>Слайд 81</vt:lpstr>
      <vt:lpstr>Слайд 82</vt:lpstr>
      <vt:lpstr>Слайд 83</vt:lpstr>
      <vt:lpstr>Слайд 84</vt:lpstr>
      <vt:lpstr>Слайд 85</vt:lpstr>
      <vt:lpstr>Слайд 86</vt:lpstr>
      <vt:lpstr>Слайд 87</vt:lpstr>
      <vt:lpstr>Слайд 88</vt:lpstr>
      <vt:lpstr>Слайд 89</vt:lpstr>
      <vt:lpstr>Слайд 90</vt:lpstr>
      <vt:lpstr>Слайд 91</vt:lpstr>
      <vt:lpstr>Слайд 92</vt:lpstr>
      <vt:lpstr>Слайд 93</vt:lpstr>
      <vt:lpstr>Слайд 94</vt:lpstr>
      <vt:lpstr>Слайд 95</vt:lpstr>
      <vt:lpstr>Слайд 96</vt:lpstr>
      <vt:lpstr>Слайд 97</vt:lpstr>
      <vt:lpstr>Слайд 98</vt:lpstr>
      <vt:lpstr>Слайд 99</vt:lpstr>
      <vt:lpstr>Слайд 100</vt:lpstr>
      <vt:lpstr>Слайд 101</vt:lpstr>
      <vt:lpstr>Слайд 102</vt:lpstr>
      <vt:lpstr>Слайд 103</vt:lpstr>
      <vt:lpstr>Слайд 104</vt:lpstr>
      <vt:lpstr>Слайд 105</vt:lpstr>
      <vt:lpstr>Слайд 106</vt:lpstr>
      <vt:lpstr>Слайд 107</vt:lpstr>
      <vt:lpstr>Слайд 108</vt:lpstr>
      <vt:lpstr>Слайд 109</vt:lpstr>
      <vt:lpstr>Слайд 110</vt:lpstr>
      <vt:lpstr>Слайд 111</vt:lpstr>
      <vt:lpstr>Слайд 112</vt:lpstr>
      <vt:lpstr>Слайд 113</vt:lpstr>
      <vt:lpstr>Слайд 114</vt:lpstr>
      <vt:lpstr>Слайд 115</vt:lpstr>
      <vt:lpstr>Слайд 116</vt:lpstr>
      <vt:lpstr>Слайд 117</vt:lpstr>
      <vt:lpstr>Слайд 118</vt:lpstr>
      <vt:lpstr>Слайд 119</vt:lpstr>
      <vt:lpstr>Слайд 120</vt:lpstr>
      <vt:lpstr>Слайд 121</vt:lpstr>
      <vt:lpstr>Слайд 122</vt:lpstr>
      <vt:lpstr>Слайд 123</vt:lpstr>
      <vt:lpstr>Слайд 124</vt:lpstr>
      <vt:lpstr>Слайд 125</vt:lpstr>
      <vt:lpstr>Слайд 126</vt:lpstr>
      <vt:lpstr>Слайд 127</vt:lpstr>
      <vt:lpstr>Слайд 128</vt:lpstr>
      <vt:lpstr>Слайд 129</vt:lpstr>
      <vt:lpstr>Слайд 130</vt:lpstr>
      <vt:lpstr>Слайд 131</vt:lpstr>
      <vt:lpstr>Слайд 132</vt:lpstr>
      <vt:lpstr>Слайд 133</vt:lpstr>
      <vt:lpstr>Слайд 134</vt:lpstr>
      <vt:lpstr>Слайд 135</vt:lpstr>
      <vt:lpstr>Слайд 136</vt:lpstr>
      <vt:lpstr>Слайд 137</vt:lpstr>
      <vt:lpstr>Слайд 138</vt:lpstr>
      <vt:lpstr>Слайд 139</vt:lpstr>
      <vt:lpstr>Слайд 140</vt:lpstr>
      <vt:lpstr>Слайд 141</vt:lpstr>
      <vt:lpstr>Слайд 142</vt:lpstr>
      <vt:lpstr>Слайд 143</vt:lpstr>
      <vt:lpstr>Слайд 144</vt:lpstr>
      <vt:lpstr>Слайд 145</vt:lpstr>
      <vt:lpstr>Слайд 146</vt:lpstr>
      <vt:lpstr>Слайд 147</vt:lpstr>
      <vt:lpstr>Слайд 148</vt:lpstr>
      <vt:lpstr>Слайд 149</vt:lpstr>
      <vt:lpstr>Слайд 150</vt:lpstr>
      <vt:lpstr>Слайд 151</vt:lpstr>
      <vt:lpstr>Слайд 152</vt:lpstr>
      <vt:lpstr>Слайд 153</vt:lpstr>
      <vt:lpstr>Слайд 154</vt:lpstr>
      <vt:lpstr>Слайд 155</vt:lpstr>
      <vt:lpstr>Слайд 156</vt:lpstr>
      <vt:lpstr>Слайд 157</vt:lpstr>
      <vt:lpstr>Слайд 158</vt:lpstr>
      <vt:lpstr>Слайд 159</vt:lpstr>
      <vt:lpstr>Слайд 160</vt:lpstr>
      <vt:lpstr>Слайд 161</vt:lpstr>
      <vt:lpstr>Слайд 162</vt:lpstr>
      <vt:lpstr>Слайд 163</vt:lpstr>
      <vt:lpstr>Слайд 164</vt:lpstr>
      <vt:lpstr>Слайд 165</vt:lpstr>
      <vt:lpstr>Слайд 166</vt:lpstr>
      <vt:lpstr>Слайд 167</vt:lpstr>
      <vt:lpstr>Слайд 168</vt:lpstr>
      <vt:lpstr>Слайд 169</vt:lpstr>
      <vt:lpstr>Слайд 170</vt:lpstr>
      <vt:lpstr>Слайд 171</vt:lpstr>
      <vt:lpstr>Слайд 172</vt:lpstr>
      <vt:lpstr>Слайд 173</vt:lpstr>
      <vt:lpstr>Слайд 174</vt:lpstr>
      <vt:lpstr>Слайд 175</vt:lpstr>
      <vt:lpstr>Слайд 176</vt:lpstr>
      <vt:lpstr>Слайд 177</vt:lpstr>
      <vt:lpstr>Слайд 178</vt:lpstr>
      <vt:lpstr>Слайд 179</vt:lpstr>
      <vt:lpstr>Слайд 180</vt:lpstr>
      <vt:lpstr>Слайд 181</vt:lpstr>
      <vt:lpstr>Слайд 182</vt:lpstr>
      <vt:lpstr>Слайд 183</vt:lpstr>
      <vt:lpstr>Слайд 184</vt:lpstr>
      <vt:lpstr>Слайд 185</vt:lpstr>
      <vt:lpstr>Слайд 186</vt:lpstr>
      <vt:lpstr>Слайд 187</vt:lpstr>
      <vt:lpstr>Слайд 188</vt:lpstr>
      <vt:lpstr>Слайд 189</vt:lpstr>
      <vt:lpstr>Слайд 190</vt:lpstr>
      <vt:lpstr>Слайд 191</vt:lpstr>
      <vt:lpstr>Слайд 192</vt:lpstr>
      <vt:lpstr>Слайд 193</vt:lpstr>
      <vt:lpstr>Слайд 194</vt:lpstr>
      <vt:lpstr>Слайд 195</vt:lpstr>
      <vt:lpstr>Слайд 196</vt:lpstr>
      <vt:lpstr>Слайд 197</vt:lpstr>
      <vt:lpstr>Слайд 198</vt:lpstr>
      <vt:lpstr>Слайд 199</vt:lpstr>
      <vt:lpstr>Слайд 200</vt:lpstr>
      <vt:lpstr>Слайд 201</vt:lpstr>
      <vt:lpstr>Слайд 202</vt:lpstr>
      <vt:lpstr>Слайд 203</vt:lpstr>
      <vt:lpstr>Слайд 204</vt:lpstr>
      <vt:lpstr>Слайд 205</vt:lpstr>
      <vt:lpstr>Слайд 206</vt:lpstr>
      <vt:lpstr>Слайд 207</vt:lpstr>
      <vt:lpstr>Слайд 208</vt:lpstr>
      <vt:lpstr>Слайд 209</vt:lpstr>
      <vt:lpstr>Слайд 210</vt:lpstr>
      <vt:lpstr>Слайд 211</vt:lpstr>
      <vt:lpstr>Слайд 212</vt:lpstr>
      <vt:lpstr>Слайд 213</vt:lpstr>
      <vt:lpstr>Слайд 214</vt:lpstr>
      <vt:lpstr>Слайд 215</vt:lpstr>
      <vt:lpstr>Слайд 216</vt:lpstr>
      <vt:lpstr>Слайд 217</vt:lpstr>
      <vt:lpstr>Слайд 218</vt:lpstr>
      <vt:lpstr>Слайд 219</vt:lpstr>
      <vt:lpstr>Слайд 220</vt:lpstr>
      <vt:lpstr>Слайд 221</vt:lpstr>
      <vt:lpstr>Слайд 222</vt:lpstr>
      <vt:lpstr>Слайд 223</vt:lpstr>
      <vt:lpstr>Слайд 224</vt:lpstr>
      <vt:lpstr>Слайд 225</vt:lpstr>
      <vt:lpstr>Слайд 226</vt:lpstr>
      <vt:lpstr>Слайд 227</vt:lpstr>
      <vt:lpstr>Слайд 228</vt:lpstr>
      <vt:lpstr>Слайд 229</vt:lpstr>
      <vt:lpstr>Слайд 230</vt:lpstr>
      <vt:lpstr>Слайд 231</vt:lpstr>
      <vt:lpstr>Слайд 232</vt:lpstr>
      <vt:lpstr>Слайд 233</vt:lpstr>
      <vt:lpstr>Слайд 234</vt:lpstr>
      <vt:lpstr>Слайд 235</vt:lpstr>
      <vt:lpstr>Слайд 236</vt:lpstr>
      <vt:lpstr>Слайд 237</vt:lpstr>
      <vt:lpstr>Слайд 238</vt:lpstr>
      <vt:lpstr>Слайд 239</vt:lpstr>
      <vt:lpstr>Слайд 240</vt:lpstr>
      <vt:lpstr>Слайд 241</vt:lpstr>
      <vt:lpstr>Слайд 242</vt:lpstr>
      <vt:lpstr>Слайд 243</vt:lpstr>
      <vt:lpstr>Слайд 244</vt:lpstr>
      <vt:lpstr>Слайд 245</vt:lpstr>
      <vt:lpstr>Слайд 246</vt:lpstr>
      <vt:lpstr>Слайд 247</vt:lpstr>
      <vt:lpstr>Слайд 248</vt:lpstr>
      <vt:lpstr>Слайд 249</vt:lpstr>
      <vt:lpstr>Слайд 250</vt:lpstr>
      <vt:lpstr>Слайд 251</vt:lpstr>
      <vt:lpstr>Слайд 252</vt:lpstr>
      <vt:lpstr>Слайд 253</vt:lpstr>
      <vt:lpstr>Слайд 254</vt:lpstr>
      <vt:lpstr>Слайд 255</vt:lpstr>
      <vt:lpstr>Слайд 256</vt:lpstr>
      <vt:lpstr>Слайд 257</vt:lpstr>
      <vt:lpstr>Слайд 258</vt:lpstr>
      <vt:lpstr>Слайд 259</vt:lpstr>
      <vt:lpstr>Слайд 260</vt:lpstr>
      <vt:lpstr>Конец,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Посмотри и назови </dc:title>
  <dc:creator>Admin</dc:creator>
  <cp:lastModifiedBy>Мастерова Дарья Викторовна</cp:lastModifiedBy>
  <cp:revision>135</cp:revision>
  <dcterms:created xsi:type="dcterms:W3CDTF">2009-11-25T16:55:58Z</dcterms:created>
  <dcterms:modified xsi:type="dcterms:W3CDTF">2020-04-15T14:27:51Z</dcterms:modified>
</cp:coreProperties>
</file>